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5.xml.rels" ContentType="application/vnd.openxmlformats-package.relationships+xml"/>
  <Override PartName="/ppt/notesSlides/notesSlide5.xml" ContentType="application/vnd.openxmlformats-officedocument.presentationml.notesSlide+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7.jpeg" ContentType="image/jpeg"/>
  <Override PartName="/ppt/media/image44.jpeg" ContentType="image/jpeg"/>
  <Override PartName="/ppt/media/image24.png" ContentType="image/png"/>
  <Override PartName="/ppt/media/image22.png" ContentType="image/png"/>
  <Override PartName="/ppt/media/image26.jpeg" ContentType="image/jpeg"/>
  <Override PartName="/ppt/media/image43.jpeg" ContentType="image/jpeg"/>
  <Override PartName="/ppt/media/image18.jpeg" ContentType="image/jpeg"/>
  <Override PartName="/ppt/media/image20.wmf" ContentType="image/x-wmf"/>
  <Override PartName="/ppt/media/image35.jpeg" ContentType="image/jpeg"/>
  <Override PartName="/ppt/media/image25.jpeg" ContentType="image/jpeg"/>
  <Override PartName="/ppt/media/image17.jpeg" ContentType="image/jpeg"/>
  <Override PartName="/ppt/media/image29.png" ContentType="image/png"/>
  <Override PartName="/ppt/media/image46.png" ContentType="image/png"/>
  <Override PartName="/ppt/media/image14.wmf" ContentType="image/x-wmf"/>
  <Override PartName="/ppt/media/image6.png" ContentType="image/png"/>
  <Override PartName="/ppt/media/image1.jpeg" ContentType="image/jpeg"/>
  <Override PartName="/ppt/media/image2.wmf" ContentType="image/x-wmf"/>
  <Override PartName="/ppt/media/image9.jpeg" ContentType="image/jpeg"/>
  <Override PartName="/ppt/media/image30.png" ContentType="image/png"/>
  <Override PartName="/ppt/media/image32.wmf" ContentType="image/x-wmf"/>
  <Override PartName="/ppt/media/image39.png" ContentType="image/png"/>
  <Override PartName="/ppt/media/image34.png" ContentType="image/png"/>
  <Override PartName="/ppt/media/image42.png" ContentType="image/png"/>
  <Override PartName="/ppt/media/image11.jpeg" ContentType="image/jpeg"/>
  <Override PartName="/ppt/media/image15.png" ContentType="image/png"/>
  <Override PartName="/ppt/media/image10.jpeg" ContentType="image/jpeg"/>
  <Override PartName="/ppt/media/image23.png" ContentType="image/png"/>
  <Override PartName="/ppt/media/image36.wmf" ContentType="image/x-wmf"/>
  <Override PartName="/ppt/media/image41.jpeg" ContentType="image/jpeg"/>
  <Override PartName="/ppt/media/image12.jpeg" ContentType="image/jpeg"/>
  <Override PartName="/ppt/media/image40.jpeg" ContentType="image/jpeg"/>
  <Override PartName="/ppt/media/image7.gif" ContentType="image/gif"/>
  <Override PartName="/ppt/media/image33.jpeg" ContentType="image/jpeg"/>
  <Override PartName="/ppt/media/image16.jpeg" ContentType="image/jpeg"/>
  <Override PartName="/ppt/media/image37.png" ContentType="image/png"/>
  <Override PartName="/ppt/media/image45.png" ContentType="image/png"/>
  <Override PartName="/ppt/media/image38.jpeg" ContentType="image/jpeg"/>
  <Override PartName="/ppt/media/image8.png" ContentType="image/png"/>
  <Override PartName="/ppt/media/image13.jpeg" ContentType="image/jpeg"/>
  <Override PartName="/ppt/media/image19.png" ContentType="image/png"/>
  <Override PartName="/ppt/media/image21.jpeg" ContentType="image/jpeg"/>
  <Override PartName="/ppt/media/image5.png" ContentType="image/png"/>
  <Override PartName="/ppt/media/image4.png" ContentType="image/png"/>
  <Override PartName="/ppt/media/image3.png" ContentType="image/png"/>
  <Override PartName="/ppt/media/image31.png" ContentType="image/png"/>
  <Override PartName="/ppt/media/image28.jpeg" ContentType="image/jpe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Lst>
  <p:sldSz cx="9144000" cy="6858000"/>
  <p:notesSz cx="6797675" cy="992822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ru-RU" sz="1800" spc="-1" strike="noStrike">
                <a:solidFill>
                  <a:srgbClr val="000000"/>
                </a:solidFill>
                <a:latin typeface="Calibri"/>
              </a:rPr>
              <a:t>Для перемещения страницы щёлкните мышью</a:t>
            </a:r>
            <a:endParaRPr b="0" lang="ru-RU" sz="1800" spc="-1" strike="noStrike">
              <a:solidFill>
                <a:srgbClr val="000000"/>
              </a:solidFill>
              <a:latin typeface="Calibri"/>
            </a:endParaRPr>
          </a:p>
        </p:txBody>
      </p:sp>
      <p:sp>
        <p:nvSpPr>
          <p:cNvPr id="33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ru-RU" sz="2000" spc="-1" strike="noStrike">
                <a:solidFill>
                  <a:srgbClr val="000000"/>
                </a:solidFill>
                <a:latin typeface="Arial"/>
              </a:rPr>
              <a:t>Для правки формата примечаний щёлкните мышью</a:t>
            </a:r>
            <a:endParaRPr b="0" lang="ru-RU" sz="2000" spc="-1" strike="noStrike">
              <a:solidFill>
                <a:srgbClr val="000000"/>
              </a:solidFill>
              <a:latin typeface="Arial"/>
            </a:endParaRPr>
          </a:p>
        </p:txBody>
      </p:sp>
      <p:sp>
        <p:nvSpPr>
          <p:cNvPr id="33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ru-RU" sz="1400" spc="-1" strike="noStrike">
                <a:solidFill>
                  <a:srgbClr val="000000"/>
                </a:solidFill>
                <a:latin typeface="Times New Roman"/>
              </a:rPr>
              <a:t>&lt;верхний колонтитул&gt;</a:t>
            </a:r>
            <a:endParaRPr b="0" lang="ru-RU" sz="1400" spc="-1" strike="noStrike">
              <a:solidFill>
                <a:srgbClr val="000000"/>
              </a:solidFill>
              <a:latin typeface="Times New Roman"/>
            </a:endParaRPr>
          </a:p>
        </p:txBody>
      </p:sp>
      <p:sp>
        <p:nvSpPr>
          <p:cNvPr id="335" name="PlaceHolder 4"/>
          <p:cNvSpPr>
            <a:spLocks noGrp="1"/>
          </p:cNvSpPr>
          <p:nvPr>
            <p:ph type="dt" idx="24"/>
          </p:nvPr>
        </p:nvSpPr>
        <p:spPr>
          <a:xfrm>
            <a:off x="4278960" y="0"/>
            <a:ext cx="3280680" cy="534240"/>
          </a:xfrm>
          <a:prstGeom prst="rect">
            <a:avLst/>
          </a:prstGeom>
          <a:noFill/>
          <a:ln w="0">
            <a:noFill/>
          </a:ln>
        </p:spPr>
        <p:txBody>
          <a:bodyPr lIns="0" rIns="0" tIns="0" bIns="0" anchor="t">
            <a:noAutofit/>
          </a:bodyPr>
          <a:lstStyle>
            <a:lvl1pPr indent="0" algn="r">
              <a:buNone/>
              <a:defRPr b="0" lang="ru-RU" sz="1400" spc="-1" strike="noStrike">
                <a:solidFill>
                  <a:srgbClr val="000000"/>
                </a:solidFill>
                <a:latin typeface="Times New Roman"/>
              </a:defRPr>
            </a:lvl1pPr>
          </a:lstStyle>
          <a:p>
            <a:pPr indent="0" algn="r">
              <a:buNone/>
            </a:pPr>
            <a:r>
              <a:rPr b="0" lang="ru-RU" sz="1400" spc="-1" strike="noStrike">
                <a:solidFill>
                  <a:srgbClr val="000000"/>
                </a:solidFill>
                <a:latin typeface="Times New Roman"/>
              </a:rPr>
              <a:t>&lt;дата/время&gt;</a:t>
            </a:r>
            <a:endParaRPr b="0" lang="ru-RU" sz="1400" spc="-1" strike="noStrike">
              <a:solidFill>
                <a:srgbClr val="000000"/>
              </a:solidFill>
              <a:latin typeface="Times New Roman"/>
            </a:endParaRPr>
          </a:p>
        </p:txBody>
      </p:sp>
      <p:sp>
        <p:nvSpPr>
          <p:cNvPr id="336" name="PlaceHolder 5"/>
          <p:cNvSpPr>
            <a:spLocks noGrp="1"/>
          </p:cNvSpPr>
          <p:nvPr>
            <p:ph type="ftr" idx="25"/>
          </p:nvPr>
        </p:nvSpPr>
        <p:spPr>
          <a:xfrm>
            <a:off x="0" y="10157400"/>
            <a:ext cx="3280680" cy="534240"/>
          </a:xfrm>
          <a:prstGeom prst="rect">
            <a:avLst/>
          </a:prstGeom>
          <a:noFill/>
          <a:ln w="0">
            <a:noFill/>
          </a:ln>
        </p:spPr>
        <p:txBody>
          <a:bodyPr lIns="0" rIns="0" tIns="0" bIns="0" anchor="b">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337" name="PlaceHolder 6"/>
          <p:cNvSpPr>
            <a:spLocks noGrp="1"/>
          </p:cNvSpPr>
          <p:nvPr>
            <p:ph type="sldNum" idx="26"/>
          </p:nvPr>
        </p:nvSpPr>
        <p:spPr>
          <a:xfrm>
            <a:off x="4278960" y="10157400"/>
            <a:ext cx="3280680" cy="534240"/>
          </a:xfrm>
          <a:prstGeom prst="rect">
            <a:avLst/>
          </a:prstGeom>
          <a:noFill/>
          <a:ln w="0">
            <a:noFill/>
          </a:ln>
        </p:spPr>
        <p:txBody>
          <a:bodyPr lIns="0" rIns="0" tIns="0" bIns="0" anchor="b">
            <a:noAutofit/>
          </a:bodyPr>
          <a:lstStyle>
            <a:lvl1pPr indent="0" algn="r">
              <a:buNone/>
              <a:defRPr b="0" lang="ru-RU" sz="1400" spc="-1" strike="noStrike">
                <a:solidFill>
                  <a:srgbClr val="000000"/>
                </a:solidFill>
                <a:latin typeface="Times New Roman"/>
              </a:defRPr>
            </a:lvl1pPr>
          </a:lstStyle>
          <a:p>
            <a:pPr indent="0" algn="r">
              <a:buNone/>
            </a:pPr>
            <a:fld id="{C3A65122-82EC-492E-B748-F93FFBD31085}" type="slidenum">
              <a:rPr b="0" lang="ru-RU" sz="1400" spc="-1" strike="noStrike">
                <a:solidFill>
                  <a:srgbClr val="000000"/>
                </a:solidFill>
                <a:latin typeface="Times New Roman"/>
              </a:rPr>
              <a:t>&lt;номер&gt;</a:t>
            </a:fld>
            <a:endParaRPr b="0" lang="ru-R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166760" y="1241280"/>
            <a:ext cx="4463640" cy="3349440"/>
          </a:xfrm>
          <a:prstGeom prst="rect">
            <a:avLst/>
          </a:prstGeom>
          <a:ln w="0">
            <a:noFill/>
          </a:ln>
        </p:spPr>
      </p:sp>
      <p:sp>
        <p:nvSpPr>
          <p:cNvPr id="449" name="PlaceHolder 2"/>
          <p:cNvSpPr>
            <a:spLocks noGrp="1"/>
          </p:cNvSpPr>
          <p:nvPr>
            <p:ph type="body"/>
          </p:nvPr>
        </p:nvSpPr>
        <p:spPr>
          <a:xfrm>
            <a:off x="679680" y="4777920"/>
            <a:ext cx="5437800" cy="3908880"/>
          </a:xfrm>
          <a:prstGeom prst="rect">
            <a:avLst/>
          </a:prstGeom>
          <a:noFill/>
          <a:ln w="0">
            <a:noFill/>
          </a:ln>
        </p:spPr>
        <p:txBody>
          <a:bodyPr anchor="t">
            <a:noAutofit/>
          </a:bodyPr>
          <a:p>
            <a:pPr marL="216000" indent="0">
              <a:buNone/>
            </a:pPr>
            <a:endParaRPr b="0" lang="ru-RU" sz="1800" spc="-1" strike="noStrike">
              <a:solidFill>
                <a:srgbClr val="000000"/>
              </a:solidFill>
              <a:latin typeface="Arial"/>
            </a:endParaRPr>
          </a:p>
        </p:txBody>
      </p:sp>
      <p:sp>
        <p:nvSpPr>
          <p:cNvPr id="450" name="PlaceHolder 3"/>
          <p:cNvSpPr>
            <a:spLocks noGrp="1"/>
          </p:cNvSpPr>
          <p:nvPr>
            <p:ph type="sldNum" idx="28"/>
          </p:nvPr>
        </p:nvSpPr>
        <p:spPr>
          <a:xfrm>
            <a:off x="3850560" y="9430200"/>
            <a:ext cx="2945160" cy="497880"/>
          </a:xfrm>
          <a:prstGeom prst="rect">
            <a:avLst/>
          </a:prstGeom>
          <a:noFill/>
          <a:ln w="0">
            <a:noFill/>
          </a:ln>
        </p:spPr>
        <p:txBody>
          <a:bodyPr anchor="b">
            <a:noAutofit/>
          </a:bodyPr>
          <a:lstStyle>
            <a:lvl1pPr indent="0" algn="r">
              <a:lnSpc>
                <a:spcPct val="100000"/>
              </a:lnSpc>
              <a:buNone/>
              <a:defRPr b="0" lang="ru-RU" sz="1200" spc="-1" strike="noStrike">
                <a:solidFill>
                  <a:srgbClr val="000000"/>
                </a:solidFill>
                <a:latin typeface="+mn-lt"/>
                <a:ea typeface="+mn-ea"/>
              </a:defRPr>
            </a:lvl1pPr>
          </a:lstStyle>
          <a:p>
            <a:pPr indent="0" algn="r">
              <a:lnSpc>
                <a:spcPct val="100000"/>
              </a:lnSpc>
              <a:buNone/>
            </a:pPr>
            <a:fld id="{109A952C-9315-47C8-8106-C2CE6AA6FFF9}" type="slidenum">
              <a:rPr b="0" lang="ru-RU" sz="1200" spc="-1" strike="noStrike">
                <a:solidFill>
                  <a:srgbClr val="000000"/>
                </a:solidFill>
                <a:latin typeface="+mn-lt"/>
                <a:ea typeface="+mn-ea"/>
              </a:rPr>
              <a:t>&lt;номер&gt;</a:t>
            </a:fld>
            <a:endParaRPr b="0" lang="ru-R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27C824A-8F30-45EE-B10C-BB839CA2D5B1}" type="slidenum">
              <a:t>&lt;#&gt;</a:t>
            </a:fld>
          </a:p>
        </p:txBody>
      </p:sp>
      <p:sp>
        <p:nvSpPr>
          <p:cNvPr id="4" name="PlaceHolder 3"/>
          <p:cNvSpPr>
            <a:spLocks noGrp="1"/>
          </p:cNvSpPr>
          <p:nvPr>
            <p:ph type="dt" idx="1"/>
          </p:nvPr>
        </p:nvSpPr>
        <p:spPr/>
        <p:txBody>
          <a:bodyPr/>
          <a:p>
            <a:r>
              <a:rPr lang="ru-R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7"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E741587-83A5-4F34-A619-B98E39AF9BD9}" type="slidenum">
              <a:t>&lt;#&gt;</a:t>
            </a:fld>
          </a:p>
        </p:txBody>
      </p:sp>
      <p:sp>
        <p:nvSpPr>
          <p:cNvPr id="7" name="PlaceHolder 6"/>
          <p:cNvSpPr>
            <a:spLocks noGrp="1"/>
          </p:cNvSpPr>
          <p:nvPr>
            <p:ph type="dt" idx="1"/>
          </p:nvPr>
        </p:nvSpPr>
        <p:spPr/>
        <p:txBody>
          <a:bodyPr/>
          <a:p>
            <a:r>
              <a:rPr lang="ru-R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3"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AAD300D-3752-4D79-95D5-C00CFD960482}" type="slidenum">
              <a:t>&lt;#&gt;</a:t>
            </a:fld>
          </a:p>
        </p:txBody>
      </p:sp>
      <p:sp>
        <p:nvSpPr>
          <p:cNvPr id="9" name="PlaceHolder 8"/>
          <p:cNvSpPr>
            <a:spLocks noGrp="1"/>
          </p:cNvSpPr>
          <p:nvPr>
            <p:ph type="dt" idx="1"/>
          </p:nvPr>
        </p:nvSpPr>
        <p:spPr/>
        <p:txBody>
          <a:bodyPr/>
          <a:p>
            <a:r>
              <a:rPr lang="ru-R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5"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6"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7"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8"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9"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0"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66DF0A44-D852-471E-8BCB-37A7B6199BB1}" type="slidenum">
              <a:t>&lt;#&gt;</a:t>
            </a:fld>
          </a:p>
        </p:txBody>
      </p:sp>
      <p:sp>
        <p:nvSpPr>
          <p:cNvPr id="11" name="PlaceHolder 10"/>
          <p:cNvSpPr>
            <a:spLocks noGrp="1"/>
          </p:cNvSpPr>
          <p:nvPr>
            <p:ph type="dt" idx="1"/>
          </p:nvPr>
        </p:nvSpPr>
        <p:spPr/>
        <p:txBody>
          <a:bodyPr/>
          <a:p>
            <a:r>
              <a:rPr lang="ru-R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C45CB22-B802-4261-80A4-8CEE63870986}" type="slidenum">
              <a:t>&lt;#&gt;</a:t>
            </a:fld>
          </a:p>
        </p:txBody>
      </p:sp>
      <p:sp>
        <p:nvSpPr>
          <p:cNvPr id="4" name="PlaceHolder 3"/>
          <p:cNvSpPr>
            <a:spLocks noGrp="1"/>
          </p:cNvSpPr>
          <p:nvPr>
            <p:ph type="dt" idx="4"/>
          </p:nvPr>
        </p:nvSpPr>
        <p:spPr/>
        <p:txBody>
          <a:bodyPr/>
          <a:p>
            <a:r>
              <a:rPr lang="ru-R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D9DEFA1-E334-4030-8812-30666B1CD7DD}" type="slidenum">
              <a:t>&lt;#&gt;</a:t>
            </a:fld>
          </a:p>
        </p:txBody>
      </p:sp>
      <p:sp>
        <p:nvSpPr>
          <p:cNvPr id="6" name="PlaceHolder 5"/>
          <p:cNvSpPr>
            <a:spLocks noGrp="1"/>
          </p:cNvSpPr>
          <p:nvPr>
            <p:ph type="dt" idx="4"/>
          </p:nvPr>
        </p:nvSpPr>
        <p:spPr/>
        <p:txBody>
          <a:bodyPr/>
          <a:p>
            <a:r>
              <a:rPr lang="ru-R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49"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CF5370E-142F-4793-AC3C-D3F91234B53B}" type="slidenum">
              <a:t>&lt;#&gt;</a:t>
            </a:fld>
          </a:p>
        </p:txBody>
      </p:sp>
      <p:sp>
        <p:nvSpPr>
          <p:cNvPr id="6" name="PlaceHolder 5"/>
          <p:cNvSpPr>
            <a:spLocks noGrp="1"/>
          </p:cNvSpPr>
          <p:nvPr>
            <p:ph type="dt" idx="4"/>
          </p:nvPr>
        </p:nvSpPr>
        <p:spPr/>
        <p:txBody>
          <a:bodyPr/>
          <a:p>
            <a:r>
              <a:rPr lang="ru-R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51"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2"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034607F-7FE2-45E4-BD6A-E733A92324B8}" type="slidenum">
              <a:t>&lt;#&gt;</a:t>
            </a:fld>
          </a:p>
        </p:txBody>
      </p:sp>
      <p:sp>
        <p:nvSpPr>
          <p:cNvPr id="7" name="PlaceHolder 6"/>
          <p:cNvSpPr>
            <a:spLocks noGrp="1"/>
          </p:cNvSpPr>
          <p:nvPr>
            <p:ph type="dt" idx="4"/>
          </p:nvPr>
        </p:nvSpPr>
        <p:spPr/>
        <p:txBody>
          <a:bodyPr/>
          <a:p>
            <a:r>
              <a:rPr lang="ru-R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F8427602-0BEB-4670-9278-81F8E587299E}" type="slidenum">
              <a:t>&lt;#&gt;</a:t>
            </a:fld>
          </a:p>
        </p:txBody>
      </p:sp>
      <p:sp>
        <p:nvSpPr>
          <p:cNvPr id="5" name="PlaceHolder 4"/>
          <p:cNvSpPr>
            <a:spLocks noGrp="1"/>
          </p:cNvSpPr>
          <p:nvPr>
            <p:ph type="dt" idx="4"/>
          </p:nvPr>
        </p:nvSpPr>
        <p:spPr/>
        <p:txBody>
          <a:bodyPr/>
          <a:p>
            <a:r>
              <a:rPr lang="ru-R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15A1A97-1A3D-41CF-8263-7C59B3D187AB}" type="slidenum">
              <a:t>&lt;#&gt;</a:t>
            </a:fld>
          </a:p>
        </p:txBody>
      </p:sp>
      <p:sp>
        <p:nvSpPr>
          <p:cNvPr id="5" name="PlaceHolder 4"/>
          <p:cNvSpPr>
            <a:spLocks noGrp="1"/>
          </p:cNvSpPr>
          <p:nvPr>
            <p:ph type="dt" idx="4"/>
          </p:nvPr>
        </p:nvSpPr>
        <p:spPr/>
        <p:txBody>
          <a:bodyPr/>
          <a:p>
            <a:r>
              <a:rPr lang="ru-R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56"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7"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8"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6F7D39B-67FB-4199-A6AB-1ABEEBB940A2}"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64C2AAC-2F56-4E11-83EB-D28BF85D374F}" type="slidenum">
              <a:t>&lt;#&gt;</a:t>
            </a:fld>
          </a:p>
        </p:txBody>
      </p:sp>
      <p:sp>
        <p:nvSpPr>
          <p:cNvPr id="6" name="PlaceHolder 5"/>
          <p:cNvSpPr>
            <a:spLocks noGrp="1"/>
          </p:cNvSpPr>
          <p:nvPr>
            <p:ph type="dt" idx="1"/>
          </p:nvPr>
        </p:nvSpPr>
        <p:spPr/>
        <p:txBody>
          <a:bodyPr/>
          <a:p>
            <a:r>
              <a:rPr lang="ru-R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6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2"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1298305-E091-4813-B2D4-FFDFDBB0C800}"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64"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5"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6"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F86EAD3-6F4F-4F9E-8EFA-E38577E3359A}" type="slidenum">
              <a:t>&lt;#&gt;</a:t>
            </a:fld>
          </a:p>
        </p:txBody>
      </p:sp>
      <p:sp>
        <p:nvSpPr>
          <p:cNvPr id="8" name="PlaceHolder 7"/>
          <p:cNvSpPr>
            <a:spLocks noGrp="1"/>
          </p:cNvSpPr>
          <p:nvPr>
            <p:ph type="dt" idx="4"/>
          </p:nvPr>
        </p:nvSpPr>
        <p:spPr/>
        <p:txBody>
          <a:bodyPr/>
          <a:p>
            <a:r>
              <a:rPr lang="ru-R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68"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9"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2EAD557-8AC3-4FE4-8054-1849253C7A73}" type="slidenum">
              <a:t>&lt;#&gt;</a:t>
            </a:fld>
          </a:p>
        </p:txBody>
      </p:sp>
      <p:sp>
        <p:nvSpPr>
          <p:cNvPr id="7" name="PlaceHolder 6"/>
          <p:cNvSpPr>
            <a:spLocks noGrp="1"/>
          </p:cNvSpPr>
          <p:nvPr>
            <p:ph type="dt" idx="4"/>
          </p:nvPr>
        </p:nvSpPr>
        <p:spPr/>
        <p:txBody>
          <a:bodyPr/>
          <a:p>
            <a:r>
              <a:rPr lang="ru-R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71"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2"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3"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4"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A66C2A7C-25EC-43DA-9DB9-04F63B2333A7}" type="slidenum">
              <a:t>&lt;#&gt;</a:t>
            </a:fld>
          </a:p>
        </p:txBody>
      </p:sp>
      <p:sp>
        <p:nvSpPr>
          <p:cNvPr id="9" name="PlaceHolder 8"/>
          <p:cNvSpPr>
            <a:spLocks noGrp="1"/>
          </p:cNvSpPr>
          <p:nvPr>
            <p:ph type="dt" idx="4"/>
          </p:nvPr>
        </p:nvSpPr>
        <p:spPr/>
        <p:txBody>
          <a:bodyPr/>
          <a:p>
            <a:r>
              <a:rPr lang="ru-R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76"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7"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8"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9"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80"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81"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9460634-7DFC-4063-A66B-AE42ACC0BD80}" type="slidenum">
              <a:t>&lt;#&gt;</a:t>
            </a:fld>
          </a:p>
        </p:txBody>
      </p:sp>
      <p:sp>
        <p:nvSpPr>
          <p:cNvPr id="11" name="PlaceHolder 10"/>
          <p:cNvSpPr>
            <a:spLocks noGrp="1"/>
          </p:cNvSpPr>
          <p:nvPr>
            <p:ph type="dt" idx="4"/>
          </p:nvPr>
        </p:nvSpPr>
        <p:spPr/>
        <p:txBody>
          <a:bodyPr/>
          <a:p>
            <a:r>
              <a:rPr lang="ru-RU"/>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C5AF3FD-45CD-4304-BEB0-F3349AC2D9ED}" type="slidenum">
              <a:t>&lt;#&gt;</a:t>
            </a:fld>
          </a:p>
        </p:txBody>
      </p:sp>
      <p:sp>
        <p:nvSpPr>
          <p:cNvPr id="4" name="PlaceHolder 3"/>
          <p:cNvSpPr>
            <a:spLocks noGrp="1"/>
          </p:cNvSpPr>
          <p:nvPr>
            <p:ph type="dt" idx="7"/>
          </p:nvPr>
        </p:nvSpPr>
        <p:spPr/>
        <p:txBody>
          <a:bodyPr/>
          <a:p>
            <a:r>
              <a:rPr lang="ru-RU"/>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88"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42DA94C-B3ED-400F-9D1C-4E07A5A16BCF}" type="slidenum">
              <a:t>&lt;#&gt;</a:t>
            </a:fld>
          </a:p>
        </p:txBody>
      </p:sp>
      <p:sp>
        <p:nvSpPr>
          <p:cNvPr id="6" name="PlaceHolder 5"/>
          <p:cNvSpPr>
            <a:spLocks noGrp="1"/>
          </p:cNvSpPr>
          <p:nvPr>
            <p:ph type="dt" idx="7"/>
          </p:nvPr>
        </p:nvSpPr>
        <p:spPr/>
        <p:txBody>
          <a:bodyPr/>
          <a:p>
            <a:r>
              <a:rPr lang="ru-RU"/>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90"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75EDD29-435B-49DD-8157-26E6717A4F72}" type="slidenum">
              <a:t>&lt;#&gt;</a:t>
            </a:fld>
          </a:p>
        </p:txBody>
      </p:sp>
      <p:sp>
        <p:nvSpPr>
          <p:cNvPr id="6" name="PlaceHolder 5"/>
          <p:cNvSpPr>
            <a:spLocks noGrp="1"/>
          </p:cNvSpPr>
          <p:nvPr>
            <p:ph type="dt" idx="7"/>
          </p:nvPr>
        </p:nvSpPr>
        <p:spPr/>
        <p:txBody>
          <a:bodyPr/>
          <a:p>
            <a:r>
              <a:rPr lang="ru-RU"/>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92"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3"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79D0665-FDC8-4387-BF1E-8CD02AA6C37E}" type="slidenum">
              <a:t>&lt;#&gt;</a:t>
            </a:fld>
          </a:p>
        </p:txBody>
      </p:sp>
      <p:sp>
        <p:nvSpPr>
          <p:cNvPr id="7" name="PlaceHolder 6"/>
          <p:cNvSpPr>
            <a:spLocks noGrp="1"/>
          </p:cNvSpPr>
          <p:nvPr>
            <p:ph type="dt" idx="7"/>
          </p:nvPr>
        </p:nvSpPr>
        <p:spPr/>
        <p:txBody>
          <a:bodyPr/>
          <a:p>
            <a:r>
              <a:rPr lang="ru-RU"/>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E469DDD-E531-44B8-9955-0622CEAF4FD6}" type="slidenum">
              <a:t>&lt;#&gt;</a:t>
            </a:fld>
          </a:p>
        </p:txBody>
      </p:sp>
      <p:sp>
        <p:nvSpPr>
          <p:cNvPr id="5" name="PlaceHolder 4"/>
          <p:cNvSpPr>
            <a:spLocks noGrp="1"/>
          </p:cNvSpPr>
          <p:nvPr>
            <p:ph type="dt" idx="7"/>
          </p:nvPr>
        </p:nvSpPr>
        <p:spPr/>
        <p:txBody>
          <a:bodyPr/>
          <a:p>
            <a:r>
              <a:rPr lang="ru-R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8"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207D2D9-AD67-47EA-834C-1972A77C693C}" type="slidenum">
              <a:t>&lt;#&gt;</a:t>
            </a:fld>
          </a:p>
        </p:txBody>
      </p:sp>
      <p:sp>
        <p:nvSpPr>
          <p:cNvPr id="6" name="PlaceHolder 5"/>
          <p:cNvSpPr>
            <a:spLocks noGrp="1"/>
          </p:cNvSpPr>
          <p:nvPr>
            <p:ph type="dt" idx="1"/>
          </p:nvPr>
        </p:nvSpPr>
        <p:spPr/>
        <p:txBody>
          <a:bodyPr/>
          <a:p>
            <a:r>
              <a:rPr lang="ru-RU"/>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F4658AC4-525D-4317-8711-B80E446F6973}" type="slidenum">
              <a:t>&lt;#&gt;</a:t>
            </a:fld>
          </a:p>
        </p:txBody>
      </p:sp>
      <p:sp>
        <p:nvSpPr>
          <p:cNvPr id="5" name="PlaceHolder 4"/>
          <p:cNvSpPr>
            <a:spLocks noGrp="1"/>
          </p:cNvSpPr>
          <p:nvPr>
            <p:ph type="dt" idx="7"/>
          </p:nvPr>
        </p:nvSpPr>
        <p:spPr/>
        <p:txBody>
          <a:bodyPr/>
          <a:p>
            <a:r>
              <a:rPr lang="ru-RU"/>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97"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8"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9"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4CDC50E-F61D-4848-A43F-D0586A7820CE}" type="slidenum">
              <a:t>&lt;#&gt;</a:t>
            </a:fld>
          </a:p>
        </p:txBody>
      </p:sp>
      <p:sp>
        <p:nvSpPr>
          <p:cNvPr id="8" name="PlaceHolder 7"/>
          <p:cNvSpPr>
            <a:spLocks noGrp="1"/>
          </p:cNvSpPr>
          <p:nvPr>
            <p:ph type="dt" idx="7"/>
          </p:nvPr>
        </p:nvSpPr>
        <p:spPr/>
        <p:txBody>
          <a:bodyPr/>
          <a:p>
            <a:r>
              <a:rPr lang="ru-RU"/>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01"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02"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03"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2B53B2B2-25CD-4A4D-B1CC-DBCC01CE540E}" type="slidenum">
              <a:t>&lt;#&gt;</a:t>
            </a:fld>
          </a:p>
        </p:txBody>
      </p:sp>
      <p:sp>
        <p:nvSpPr>
          <p:cNvPr id="8" name="PlaceHolder 7"/>
          <p:cNvSpPr>
            <a:spLocks noGrp="1"/>
          </p:cNvSpPr>
          <p:nvPr>
            <p:ph type="dt" idx="7"/>
          </p:nvPr>
        </p:nvSpPr>
        <p:spPr/>
        <p:txBody>
          <a:bodyPr/>
          <a:p>
            <a:r>
              <a:rPr lang="ru-RU"/>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0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06"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07"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A2BA03A-DBB9-49CF-9962-0BD52E015E33}" type="slidenum">
              <a:t>&lt;#&gt;</a:t>
            </a:fld>
          </a:p>
        </p:txBody>
      </p:sp>
      <p:sp>
        <p:nvSpPr>
          <p:cNvPr id="8" name="PlaceHolder 7"/>
          <p:cNvSpPr>
            <a:spLocks noGrp="1"/>
          </p:cNvSpPr>
          <p:nvPr>
            <p:ph type="dt" idx="7"/>
          </p:nvPr>
        </p:nvSpPr>
        <p:spPr/>
        <p:txBody>
          <a:bodyPr/>
          <a:p>
            <a:r>
              <a:rPr lang="ru-RU"/>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09"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0"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10826FB-4ACB-49AF-BB8A-0F3C3DE1FEB5}" type="slidenum">
              <a:t>&lt;#&gt;</a:t>
            </a:fld>
          </a:p>
        </p:txBody>
      </p:sp>
      <p:sp>
        <p:nvSpPr>
          <p:cNvPr id="7" name="PlaceHolder 6"/>
          <p:cNvSpPr>
            <a:spLocks noGrp="1"/>
          </p:cNvSpPr>
          <p:nvPr>
            <p:ph type="dt" idx="7"/>
          </p:nvPr>
        </p:nvSpPr>
        <p:spPr/>
        <p:txBody>
          <a:bodyPr/>
          <a:p>
            <a:r>
              <a:rPr lang="ru-RU"/>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12"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3"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4"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5"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BA441CB8-17D5-4D3B-92EA-3BADBA758636}" type="slidenum">
              <a:t>&lt;#&gt;</a:t>
            </a:fld>
          </a:p>
        </p:txBody>
      </p:sp>
      <p:sp>
        <p:nvSpPr>
          <p:cNvPr id="9" name="PlaceHolder 8"/>
          <p:cNvSpPr>
            <a:spLocks noGrp="1"/>
          </p:cNvSpPr>
          <p:nvPr>
            <p:ph type="dt" idx="7"/>
          </p:nvPr>
        </p:nvSpPr>
        <p:spPr/>
        <p:txBody>
          <a:bodyPr/>
          <a:p>
            <a:r>
              <a:rPr lang="ru-RU"/>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17"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8"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9"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20"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21"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22"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D31CED5-0CC1-45ED-8CF8-E4B4CF936AF8}" type="slidenum">
              <a:t>&lt;#&gt;</a:t>
            </a:fld>
          </a:p>
        </p:txBody>
      </p:sp>
      <p:sp>
        <p:nvSpPr>
          <p:cNvPr id="11" name="PlaceHolder 10"/>
          <p:cNvSpPr>
            <a:spLocks noGrp="1"/>
          </p:cNvSpPr>
          <p:nvPr>
            <p:ph type="dt" idx="7"/>
          </p:nvPr>
        </p:nvSpPr>
        <p:spPr/>
        <p:txBody>
          <a:bodyPr/>
          <a:p>
            <a:r>
              <a:rPr lang="ru-RU"/>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D36489C0-C065-408B-A369-A2685EAB8E92}" type="slidenum">
              <a:t>&lt;#&gt;</a:t>
            </a:fld>
          </a:p>
        </p:txBody>
      </p:sp>
      <p:sp>
        <p:nvSpPr>
          <p:cNvPr id="4" name="PlaceHolder 3"/>
          <p:cNvSpPr>
            <a:spLocks noGrp="1"/>
          </p:cNvSpPr>
          <p:nvPr>
            <p:ph type="dt" idx="10"/>
          </p:nvPr>
        </p:nvSpPr>
        <p:spPr/>
        <p:txBody>
          <a:bodyPr/>
          <a:p>
            <a:r>
              <a:rPr lang="ru-RU"/>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30"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6E109CF-2578-491D-AEB2-4E3ECB83D074}" type="slidenum">
              <a:t>&lt;#&gt;</a:t>
            </a:fld>
          </a:p>
        </p:txBody>
      </p:sp>
      <p:sp>
        <p:nvSpPr>
          <p:cNvPr id="6" name="PlaceHolder 5"/>
          <p:cNvSpPr>
            <a:spLocks noGrp="1"/>
          </p:cNvSpPr>
          <p:nvPr>
            <p:ph type="dt" idx="10"/>
          </p:nvPr>
        </p:nvSpPr>
        <p:spPr/>
        <p:txBody>
          <a:bodyPr/>
          <a:p>
            <a:r>
              <a:rPr lang="ru-RU"/>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32"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F9A66A1A-5B82-46CF-A148-DFBB53B03CA4}" type="slidenum">
              <a:t>&lt;#&gt;</a:t>
            </a:fld>
          </a:p>
        </p:txBody>
      </p:sp>
      <p:sp>
        <p:nvSpPr>
          <p:cNvPr id="6" name="PlaceHolder 5"/>
          <p:cNvSpPr>
            <a:spLocks noGrp="1"/>
          </p:cNvSpPr>
          <p:nvPr>
            <p:ph type="dt" idx="10"/>
          </p:nvPr>
        </p:nvSpPr>
        <p:spPr/>
        <p:txBody>
          <a:bodyPr/>
          <a:p>
            <a:r>
              <a:rPr lang="ru-R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1"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9596682-849B-498F-B122-203378C26F69}" type="slidenum">
              <a:t>&lt;#&gt;</a:t>
            </a:fld>
          </a:p>
        </p:txBody>
      </p:sp>
      <p:sp>
        <p:nvSpPr>
          <p:cNvPr id="7" name="PlaceHolder 6"/>
          <p:cNvSpPr>
            <a:spLocks noGrp="1"/>
          </p:cNvSpPr>
          <p:nvPr>
            <p:ph type="dt" idx="1"/>
          </p:nvPr>
        </p:nvSpPr>
        <p:spPr/>
        <p:txBody>
          <a:bodyPr/>
          <a:p>
            <a:r>
              <a:rPr lang="ru-RU"/>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34"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35"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C08C0975-1F8E-4AD5-A5A3-4DF9458D99D5}" type="slidenum">
              <a:t>&lt;#&gt;</a:t>
            </a:fld>
          </a:p>
        </p:txBody>
      </p:sp>
      <p:sp>
        <p:nvSpPr>
          <p:cNvPr id="7" name="PlaceHolder 6"/>
          <p:cNvSpPr>
            <a:spLocks noGrp="1"/>
          </p:cNvSpPr>
          <p:nvPr>
            <p:ph type="dt" idx="10"/>
          </p:nvPr>
        </p:nvSpPr>
        <p:spPr/>
        <p:txBody>
          <a:bodyPr/>
          <a:p>
            <a:r>
              <a:rPr lang="ru-RU"/>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A6102C5C-154C-45EB-9368-1A35DFD95309}" type="slidenum">
              <a:t>&lt;#&gt;</a:t>
            </a:fld>
          </a:p>
        </p:txBody>
      </p:sp>
      <p:sp>
        <p:nvSpPr>
          <p:cNvPr id="5" name="PlaceHolder 4"/>
          <p:cNvSpPr>
            <a:spLocks noGrp="1"/>
          </p:cNvSpPr>
          <p:nvPr>
            <p:ph type="dt" idx="10"/>
          </p:nvPr>
        </p:nvSpPr>
        <p:spPr/>
        <p:txBody>
          <a:bodyPr/>
          <a:p>
            <a:r>
              <a:rPr lang="ru-RU"/>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A5F56595-C6BE-4F31-81EE-D7966D1961A1}" type="slidenum">
              <a:t>&lt;#&gt;</a:t>
            </a:fld>
          </a:p>
        </p:txBody>
      </p:sp>
      <p:sp>
        <p:nvSpPr>
          <p:cNvPr id="5" name="PlaceHolder 4"/>
          <p:cNvSpPr>
            <a:spLocks noGrp="1"/>
          </p:cNvSpPr>
          <p:nvPr>
            <p:ph type="dt" idx="10"/>
          </p:nvPr>
        </p:nvSpPr>
        <p:spPr/>
        <p:txBody>
          <a:bodyPr/>
          <a:p>
            <a:r>
              <a:rPr lang="ru-RU"/>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39"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0"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1"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2A6BFF9-3B13-4F4F-87A4-3CC27F4B3544}" type="slidenum">
              <a:t>&lt;#&gt;</a:t>
            </a:fld>
          </a:p>
        </p:txBody>
      </p:sp>
      <p:sp>
        <p:nvSpPr>
          <p:cNvPr id="8" name="PlaceHolder 7"/>
          <p:cNvSpPr>
            <a:spLocks noGrp="1"/>
          </p:cNvSpPr>
          <p:nvPr>
            <p:ph type="dt" idx="10"/>
          </p:nvPr>
        </p:nvSpPr>
        <p:spPr/>
        <p:txBody>
          <a:bodyPr/>
          <a:p>
            <a:r>
              <a:rPr lang="ru-RU"/>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43"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5"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EF53AA7-7210-46E9-87EB-CBF3C11F3F9E}" type="slidenum">
              <a:t>&lt;#&gt;</a:t>
            </a:fld>
          </a:p>
        </p:txBody>
      </p:sp>
      <p:sp>
        <p:nvSpPr>
          <p:cNvPr id="8" name="PlaceHolder 7"/>
          <p:cNvSpPr>
            <a:spLocks noGrp="1"/>
          </p:cNvSpPr>
          <p:nvPr>
            <p:ph type="dt" idx="10"/>
          </p:nvPr>
        </p:nvSpPr>
        <p:spPr/>
        <p:txBody>
          <a:bodyPr/>
          <a:p>
            <a:r>
              <a:rPr lang="ru-RU"/>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47"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8"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49"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A91E420-FD61-456D-BDE7-FD822E95E1DF}" type="slidenum">
              <a:t>&lt;#&gt;</a:t>
            </a:fld>
          </a:p>
        </p:txBody>
      </p:sp>
      <p:sp>
        <p:nvSpPr>
          <p:cNvPr id="8" name="PlaceHolder 7"/>
          <p:cNvSpPr>
            <a:spLocks noGrp="1"/>
          </p:cNvSpPr>
          <p:nvPr>
            <p:ph type="dt" idx="10"/>
          </p:nvPr>
        </p:nvSpPr>
        <p:spPr/>
        <p:txBody>
          <a:bodyPr/>
          <a:p>
            <a:r>
              <a:rPr lang="ru-RU"/>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51"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52"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4FCD8CE0-E348-45B2-8A0D-288F9B9727A2}" type="slidenum">
              <a:t>&lt;#&gt;</a:t>
            </a:fld>
          </a:p>
        </p:txBody>
      </p:sp>
      <p:sp>
        <p:nvSpPr>
          <p:cNvPr id="7" name="PlaceHolder 6"/>
          <p:cNvSpPr>
            <a:spLocks noGrp="1"/>
          </p:cNvSpPr>
          <p:nvPr>
            <p:ph type="dt" idx="10"/>
          </p:nvPr>
        </p:nvSpPr>
        <p:spPr/>
        <p:txBody>
          <a:bodyPr/>
          <a:p>
            <a:r>
              <a:rPr lang="ru-RU"/>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54"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55"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56"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57"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733D6B05-0E0C-429B-BA31-20424ABECF34}" type="slidenum">
              <a:t>&lt;#&gt;</a:t>
            </a:fld>
          </a:p>
        </p:txBody>
      </p:sp>
      <p:sp>
        <p:nvSpPr>
          <p:cNvPr id="9" name="PlaceHolder 8"/>
          <p:cNvSpPr>
            <a:spLocks noGrp="1"/>
          </p:cNvSpPr>
          <p:nvPr>
            <p:ph type="dt" idx="10"/>
          </p:nvPr>
        </p:nvSpPr>
        <p:spPr/>
        <p:txBody>
          <a:bodyPr/>
          <a:p>
            <a:r>
              <a:rPr lang="ru-RU"/>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59"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0"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1"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2"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3"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4"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625E0EAC-F3D2-499F-A020-A0BEFBD44A91}" type="slidenum">
              <a:t>&lt;#&gt;</a:t>
            </a:fld>
          </a:p>
        </p:txBody>
      </p:sp>
      <p:sp>
        <p:nvSpPr>
          <p:cNvPr id="11" name="PlaceHolder 10"/>
          <p:cNvSpPr>
            <a:spLocks noGrp="1"/>
          </p:cNvSpPr>
          <p:nvPr>
            <p:ph type="dt" idx="10"/>
          </p:nvPr>
        </p:nvSpPr>
        <p:spPr/>
        <p:txBody>
          <a:bodyPr/>
          <a:p>
            <a:r>
              <a:rPr lang="ru-RU"/>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80BA156-CCFB-48E5-A948-DCFC64A78A94}" type="slidenum">
              <a:t>&lt;#&gt;</a:t>
            </a:fld>
          </a:p>
        </p:txBody>
      </p:sp>
      <p:sp>
        <p:nvSpPr>
          <p:cNvPr id="4" name="PlaceHolder 3"/>
          <p:cNvSpPr>
            <a:spLocks noGrp="1"/>
          </p:cNvSpPr>
          <p:nvPr>
            <p:ph type="dt" idx="13"/>
          </p:nvPr>
        </p:nvSpPr>
        <p:spPr/>
        <p:txBody>
          <a:bodyPr/>
          <a:p>
            <a:r>
              <a:rPr lang="ru-R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3EEEA0F-6165-412F-A98A-22CD723052EE}" type="slidenum">
              <a:t>&lt;#&gt;</a:t>
            </a:fld>
          </a:p>
        </p:txBody>
      </p:sp>
      <p:sp>
        <p:nvSpPr>
          <p:cNvPr id="5" name="PlaceHolder 4"/>
          <p:cNvSpPr>
            <a:spLocks noGrp="1"/>
          </p:cNvSpPr>
          <p:nvPr>
            <p:ph type="dt" idx="1"/>
          </p:nvPr>
        </p:nvSpPr>
        <p:spPr/>
        <p:txBody>
          <a:bodyPr/>
          <a:p>
            <a:r>
              <a:rPr lang="ru-RU"/>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72"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DC4FF8C8-7C44-45B5-988D-4E8B127DAD1C}" type="slidenum">
              <a:t>&lt;#&gt;</a:t>
            </a:fld>
          </a:p>
        </p:txBody>
      </p:sp>
      <p:sp>
        <p:nvSpPr>
          <p:cNvPr id="6" name="PlaceHolder 5"/>
          <p:cNvSpPr>
            <a:spLocks noGrp="1"/>
          </p:cNvSpPr>
          <p:nvPr>
            <p:ph type="dt" idx="13"/>
          </p:nvPr>
        </p:nvSpPr>
        <p:spPr/>
        <p:txBody>
          <a:bodyPr/>
          <a:p>
            <a:r>
              <a:rPr lang="ru-RU"/>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74"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8017866B-4EBE-4383-B13F-33AF3CB2FD0F}" type="slidenum">
              <a:t>&lt;#&gt;</a:t>
            </a:fld>
          </a:p>
        </p:txBody>
      </p:sp>
      <p:sp>
        <p:nvSpPr>
          <p:cNvPr id="6" name="PlaceHolder 5"/>
          <p:cNvSpPr>
            <a:spLocks noGrp="1"/>
          </p:cNvSpPr>
          <p:nvPr>
            <p:ph type="dt" idx="13"/>
          </p:nvPr>
        </p:nvSpPr>
        <p:spPr/>
        <p:txBody>
          <a:bodyPr/>
          <a:p>
            <a:r>
              <a:rPr lang="ru-RU"/>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76"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77"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92C9F7B3-6624-454D-95A7-48FB680B9381}" type="slidenum">
              <a:t>&lt;#&gt;</a:t>
            </a:fld>
          </a:p>
        </p:txBody>
      </p:sp>
      <p:sp>
        <p:nvSpPr>
          <p:cNvPr id="7" name="PlaceHolder 6"/>
          <p:cNvSpPr>
            <a:spLocks noGrp="1"/>
          </p:cNvSpPr>
          <p:nvPr>
            <p:ph type="dt" idx="13"/>
          </p:nvPr>
        </p:nvSpPr>
        <p:spPr/>
        <p:txBody>
          <a:bodyPr/>
          <a:p>
            <a:r>
              <a:rPr lang="ru-RU"/>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E1F90174-C970-47A4-B8EC-E66B594F1DC4}" type="slidenum">
              <a:t>&lt;#&gt;</a:t>
            </a:fld>
          </a:p>
        </p:txBody>
      </p:sp>
      <p:sp>
        <p:nvSpPr>
          <p:cNvPr id="5" name="PlaceHolder 4"/>
          <p:cNvSpPr>
            <a:spLocks noGrp="1"/>
          </p:cNvSpPr>
          <p:nvPr>
            <p:ph type="dt" idx="13"/>
          </p:nvPr>
        </p:nvSpPr>
        <p:spPr/>
        <p:txBody>
          <a:bodyPr/>
          <a:p>
            <a:r>
              <a:rPr lang="ru-RU"/>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53F39408-A6FB-4C8B-A5D2-5C4CB1FA366A}" type="slidenum">
              <a:t>&lt;#&gt;</a:t>
            </a:fld>
          </a:p>
        </p:txBody>
      </p:sp>
      <p:sp>
        <p:nvSpPr>
          <p:cNvPr id="5" name="PlaceHolder 4"/>
          <p:cNvSpPr>
            <a:spLocks noGrp="1"/>
          </p:cNvSpPr>
          <p:nvPr>
            <p:ph type="dt" idx="13"/>
          </p:nvPr>
        </p:nvSpPr>
        <p:spPr/>
        <p:txBody>
          <a:bodyPr/>
          <a:p>
            <a:r>
              <a:rPr lang="ru-RU"/>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81"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82"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83"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6758621F-6244-4709-AE8F-03536526FF8A}" type="slidenum">
              <a:t>&lt;#&gt;</a:t>
            </a:fld>
          </a:p>
        </p:txBody>
      </p:sp>
      <p:sp>
        <p:nvSpPr>
          <p:cNvPr id="8" name="PlaceHolder 7"/>
          <p:cNvSpPr>
            <a:spLocks noGrp="1"/>
          </p:cNvSpPr>
          <p:nvPr>
            <p:ph type="dt" idx="13"/>
          </p:nvPr>
        </p:nvSpPr>
        <p:spPr/>
        <p:txBody>
          <a:bodyPr/>
          <a:p>
            <a:r>
              <a:rPr lang="ru-RU"/>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85"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86"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87"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9940EAC-A6A9-4399-B289-B74DD224CE5C}" type="slidenum">
              <a:t>&lt;#&gt;</a:t>
            </a:fld>
          </a:p>
        </p:txBody>
      </p:sp>
      <p:sp>
        <p:nvSpPr>
          <p:cNvPr id="8" name="PlaceHolder 7"/>
          <p:cNvSpPr>
            <a:spLocks noGrp="1"/>
          </p:cNvSpPr>
          <p:nvPr>
            <p:ph type="dt" idx="13"/>
          </p:nvPr>
        </p:nvSpPr>
        <p:spPr/>
        <p:txBody>
          <a:bodyPr/>
          <a:p>
            <a:r>
              <a:rPr lang="ru-RU"/>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89"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1"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AD2BCEAE-2D21-4E9F-AC8A-1BDEC130F0A4}" type="slidenum">
              <a:t>&lt;#&gt;</a:t>
            </a:fld>
          </a:p>
        </p:txBody>
      </p:sp>
      <p:sp>
        <p:nvSpPr>
          <p:cNvPr id="8" name="PlaceHolder 7"/>
          <p:cNvSpPr>
            <a:spLocks noGrp="1"/>
          </p:cNvSpPr>
          <p:nvPr>
            <p:ph type="dt" idx="13"/>
          </p:nvPr>
        </p:nvSpPr>
        <p:spPr/>
        <p:txBody>
          <a:bodyPr/>
          <a:p>
            <a:r>
              <a:rPr lang="ru-RU"/>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93"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4"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6C3EB8C0-999E-4F70-B6DD-D075DC5220FB}" type="slidenum">
              <a:t>&lt;#&gt;</a:t>
            </a:fld>
          </a:p>
        </p:txBody>
      </p:sp>
      <p:sp>
        <p:nvSpPr>
          <p:cNvPr id="7" name="PlaceHolder 6"/>
          <p:cNvSpPr>
            <a:spLocks noGrp="1"/>
          </p:cNvSpPr>
          <p:nvPr>
            <p:ph type="dt" idx="13"/>
          </p:nvPr>
        </p:nvSpPr>
        <p:spPr/>
        <p:txBody>
          <a:bodyPr/>
          <a:p>
            <a:r>
              <a:rPr lang="ru-RU"/>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96"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7"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8"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99"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A320F152-C753-491A-98AD-6E33F1A4C9E5}" type="slidenum">
              <a:t>&lt;#&gt;</a:t>
            </a:fld>
          </a:p>
        </p:txBody>
      </p:sp>
      <p:sp>
        <p:nvSpPr>
          <p:cNvPr id="9" name="PlaceHolder 8"/>
          <p:cNvSpPr>
            <a:spLocks noGrp="1"/>
          </p:cNvSpPr>
          <p:nvPr>
            <p:ph type="dt" idx="13"/>
          </p:nvPr>
        </p:nvSpPr>
        <p:spPr/>
        <p:txBody>
          <a:bodyPr/>
          <a:p>
            <a:r>
              <a:rPr lang="ru-R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97529BC-572A-4053-B423-7A31C031192C}" type="slidenum">
              <a:t>&lt;#&gt;</a:t>
            </a:fld>
          </a:p>
        </p:txBody>
      </p:sp>
      <p:sp>
        <p:nvSpPr>
          <p:cNvPr id="5" name="PlaceHolder 4"/>
          <p:cNvSpPr>
            <a:spLocks noGrp="1"/>
          </p:cNvSpPr>
          <p:nvPr>
            <p:ph type="dt" idx="1"/>
          </p:nvPr>
        </p:nvSpPr>
        <p:spPr/>
        <p:txBody>
          <a:bodyPr/>
          <a:p>
            <a:r>
              <a:rPr lang="ru-RU"/>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01"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2"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3"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4"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5"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6"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D420D38E-A56F-48F4-A233-0217BCFBEFCC}" type="slidenum">
              <a:t>&lt;#&gt;</a:t>
            </a:fld>
          </a:p>
        </p:txBody>
      </p:sp>
      <p:sp>
        <p:nvSpPr>
          <p:cNvPr id="11" name="PlaceHolder 10"/>
          <p:cNvSpPr>
            <a:spLocks noGrp="1"/>
          </p:cNvSpPr>
          <p:nvPr>
            <p:ph type="dt" idx="13"/>
          </p:nvPr>
        </p:nvSpPr>
        <p:spPr/>
        <p:txBody>
          <a:bodyPr/>
          <a:p>
            <a:r>
              <a:rPr lang="ru-RU"/>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7D9C182C-A02C-47C2-B0A4-7EAF0EA5C030}" type="slidenum">
              <a:t>&lt;#&gt;</a:t>
            </a:fld>
          </a:p>
        </p:txBody>
      </p:sp>
      <p:sp>
        <p:nvSpPr>
          <p:cNvPr id="4" name="PlaceHolder 3"/>
          <p:cNvSpPr>
            <a:spLocks noGrp="1"/>
          </p:cNvSpPr>
          <p:nvPr>
            <p:ph type="dt" idx="16"/>
          </p:nvPr>
        </p:nvSpPr>
        <p:spPr/>
        <p:txBody>
          <a:bodyPr/>
          <a:p>
            <a:r>
              <a:rPr lang="ru-RU"/>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13"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72D773B1-9BEA-4952-B62D-C98A26A2809B}" type="slidenum">
              <a:t>&lt;#&gt;</a:t>
            </a:fld>
          </a:p>
        </p:txBody>
      </p:sp>
      <p:sp>
        <p:nvSpPr>
          <p:cNvPr id="6" name="PlaceHolder 5"/>
          <p:cNvSpPr>
            <a:spLocks noGrp="1"/>
          </p:cNvSpPr>
          <p:nvPr>
            <p:ph type="dt" idx="16"/>
          </p:nvPr>
        </p:nvSpPr>
        <p:spPr/>
        <p:txBody>
          <a:bodyPr/>
          <a:p>
            <a:r>
              <a:rPr lang="ru-RU"/>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15"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47AFDACB-5339-4AC3-B2BB-91CF69B3FAAB}" type="slidenum">
              <a:t>&lt;#&gt;</a:t>
            </a:fld>
          </a:p>
        </p:txBody>
      </p:sp>
      <p:sp>
        <p:nvSpPr>
          <p:cNvPr id="6" name="PlaceHolder 5"/>
          <p:cNvSpPr>
            <a:spLocks noGrp="1"/>
          </p:cNvSpPr>
          <p:nvPr>
            <p:ph type="dt" idx="16"/>
          </p:nvPr>
        </p:nvSpPr>
        <p:spPr/>
        <p:txBody>
          <a:bodyPr/>
          <a:p>
            <a:r>
              <a:rPr lang="ru-RU"/>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17"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18"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8B851E7B-5800-4D3C-8182-E281D86026DB}" type="slidenum">
              <a:t>&lt;#&gt;</a:t>
            </a:fld>
          </a:p>
        </p:txBody>
      </p:sp>
      <p:sp>
        <p:nvSpPr>
          <p:cNvPr id="7" name="PlaceHolder 6"/>
          <p:cNvSpPr>
            <a:spLocks noGrp="1"/>
          </p:cNvSpPr>
          <p:nvPr>
            <p:ph type="dt" idx="16"/>
          </p:nvPr>
        </p:nvSpPr>
        <p:spPr/>
        <p:txBody>
          <a:bodyPr/>
          <a:p>
            <a:r>
              <a:rPr lang="ru-RU"/>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1562656F-57F5-4EF0-9E4D-6E34CB4A5CC7}" type="slidenum">
              <a:t>&lt;#&gt;</a:t>
            </a:fld>
          </a:p>
        </p:txBody>
      </p:sp>
      <p:sp>
        <p:nvSpPr>
          <p:cNvPr id="5" name="PlaceHolder 4"/>
          <p:cNvSpPr>
            <a:spLocks noGrp="1"/>
          </p:cNvSpPr>
          <p:nvPr>
            <p:ph type="dt" idx="16"/>
          </p:nvPr>
        </p:nvSpPr>
        <p:spPr/>
        <p:txBody>
          <a:bodyPr/>
          <a:p>
            <a:r>
              <a:rPr lang="ru-RU"/>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90CB92AF-BD32-4531-9320-4DE17A26EDE9}" type="slidenum">
              <a:t>&lt;#&gt;</a:t>
            </a:fld>
          </a:p>
        </p:txBody>
      </p:sp>
      <p:sp>
        <p:nvSpPr>
          <p:cNvPr id="5" name="PlaceHolder 4"/>
          <p:cNvSpPr>
            <a:spLocks noGrp="1"/>
          </p:cNvSpPr>
          <p:nvPr>
            <p:ph type="dt" idx="16"/>
          </p:nvPr>
        </p:nvSpPr>
        <p:spPr/>
        <p:txBody>
          <a:bodyPr/>
          <a:p>
            <a:r>
              <a:rPr lang="ru-RU"/>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22"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23"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24"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E73FAA31-BB59-4D54-83EF-77D6C05F4234}" type="slidenum">
              <a:t>&lt;#&gt;</a:t>
            </a:fld>
          </a:p>
        </p:txBody>
      </p:sp>
      <p:sp>
        <p:nvSpPr>
          <p:cNvPr id="8" name="PlaceHolder 7"/>
          <p:cNvSpPr>
            <a:spLocks noGrp="1"/>
          </p:cNvSpPr>
          <p:nvPr>
            <p:ph type="dt" idx="16"/>
          </p:nvPr>
        </p:nvSpPr>
        <p:spPr/>
        <p:txBody>
          <a:bodyPr/>
          <a:p>
            <a:r>
              <a:rPr lang="ru-RU"/>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26"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27"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28"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F566BB9-B6D9-4A99-84B3-981E0370D693}" type="slidenum">
              <a:t>&lt;#&gt;</a:t>
            </a:fld>
          </a:p>
        </p:txBody>
      </p:sp>
      <p:sp>
        <p:nvSpPr>
          <p:cNvPr id="8" name="PlaceHolder 7"/>
          <p:cNvSpPr>
            <a:spLocks noGrp="1"/>
          </p:cNvSpPr>
          <p:nvPr>
            <p:ph type="dt" idx="16"/>
          </p:nvPr>
        </p:nvSpPr>
        <p:spPr/>
        <p:txBody>
          <a:bodyPr/>
          <a:p>
            <a:r>
              <a:rPr lang="ru-RU"/>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3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3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32"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972A8D9-E39C-466A-AC64-F5425DD24E28}" type="slidenum">
              <a:t>&lt;#&gt;</a:t>
            </a:fld>
          </a:p>
        </p:txBody>
      </p:sp>
      <p:sp>
        <p:nvSpPr>
          <p:cNvPr id="8" name="PlaceHolder 7"/>
          <p:cNvSpPr>
            <a:spLocks noGrp="1"/>
          </p:cNvSpPr>
          <p:nvPr>
            <p:ph type="dt" idx="16"/>
          </p:nvPr>
        </p:nvSpPr>
        <p:spPr/>
        <p:txBody>
          <a:bodyPr/>
          <a:p>
            <a:r>
              <a:rPr lang="ru-R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6"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17"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C818F0-D000-4A91-9828-F13D9B2867AA}" type="slidenum">
              <a:t>&lt;#&gt;</a:t>
            </a:fld>
          </a:p>
        </p:txBody>
      </p:sp>
      <p:sp>
        <p:nvSpPr>
          <p:cNvPr id="8" name="PlaceHolder 7"/>
          <p:cNvSpPr>
            <a:spLocks noGrp="1"/>
          </p:cNvSpPr>
          <p:nvPr>
            <p:ph type="dt" idx="1"/>
          </p:nvPr>
        </p:nvSpPr>
        <p:spPr/>
        <p:txBody>
          <a:bodyPr/>
          <a:p>
            <a:r>
              <a:rPr lang="ru-RU"/>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34"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35"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1BA03F76-938D-4101-8072-E6AFD2F7BADB}" type="slidenum">
              <a:t>&lt;#&gt;</a:t>
            </a:fld>
          </a:p>
        </p:txBody>
      </p:sp>
      <p:sp>
        <p:nvSpPr>
          <p:cNvPr id="7" name="PlaceHolder 6"/>
          <p:cNvSpPr>
            <a:spLocks noGrp="1"/>
          </p:cNvSpPr>
          <p:nvPr>
            <p:ph type="dt" idx="16"/>
          </p:nvPr>
        </p:nvSpPr>
        <p:spPr/>
        <p:txBody>
          <a:bodyPr/>
          <a:p>
            <a:r>
              <a:rPr lang="ru-RU"/>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37"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38"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39"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0"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AE177DAB-37EA-49F3-933C-604C4B563404}" type="slidenum">
              <a:t>&lt;#&gt;</a:t>
            </a:fld>
          </a:p>
        </p:txBody>
      </p:sp>
      <p:sp>
        <p:nvSpPr>
          <p:cNvPr id="9" name="PlaceHolder 8"/>
          <p:cNvSpPr>
            <a:spLocks noGrp="1"/>
          </p:cNvSpPr>
          <p:nvPr>
            <p:ph type="dt" idx="16"/>
          </p:nvPr>
        </p:nvSpPr>
        <p:spPr/>
        <p:txBody>
          <a:bodyPr/>
          <a:p>
            <a:r>
              <a:rPr lang="ru-RU"/>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42"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3"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4"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5"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6"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7"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CCEBF049-3868-4A1A-9767-6856802C5CB8}" type="slidenum">
              <a:t>&lt;#&gt;</a:t>
            </a:fld>
          </a:p>
        </p:txBody>
      </p:sp>
      <p:sp>
        <p:nvSpPr>
          <p:cNvPr id="11" name="PlaceHolder 10"/>
          <p:cNvSpPr>
            <a:spLocks noGrp="1"/>
          </p:cNvSpPr>
          <p:nvPr>
            <p:ph type="dt" idx="16"/>
          </p:nvPr>
        </p:nvSpPr>
        <p:spPr/>
        <p:txBody>
          <a:bodyPr/>
          <a:p>
            <a:r>
              <a:rPr lang="ru-RU"/>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6B12B81C-0A24-4286-9E59-D2AA39CB3F4E}"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56"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98C01281-4C26-42E6-9D88-24091F518A67}"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58"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016BFD3A-116F-4FB6-B4F4-86460B163912}"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6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61"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C25C8537-A836-4810-B6EC-0EF2AF70ECEF}"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6B807720-800C-4D1B-8CA9-249E3DF8ABCA}"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C6F08E93-38A5-4F7A-8CF5-F318D28746C7}"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65"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66"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67"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3EC73519-AD2C-4563-9310-9A0649EC4FDB}"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19"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1"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79FE3B4-3825-4580-BB2F-8643E2119E7B}" type="slidenum">
              <a:t>&lt;#&gt;</a:t>
            </a:fld>
          </a:p>
        </p:txBody>
      </p:sp>
      <p:sp>
        <p:nvSpPr>
          <p:cNvPr id="8" name="PlaceHolder 7"/>
          <p:cNvSpPr>
            <a:spLocks noGrp="1"/>
          </p:cNvSpPr>
          <p:nvPr>
            <p:ph type="dt" idx="1"/>
          </p:nvPr>
        </p:nvSpPr>
        <p:spPr/>
        <p:txBody>
          <a:bodyPr/>
          <a:p>
            <a:r>
              <a:rPr lang="ru-RU"/>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69"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70"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71"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A88DB476-4879-4A9A-92E0-24B03DE2AAC2}"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7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7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75"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50FDDA18-C3CC-4E4B-B4F4-D2BC26C99D4F}"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77"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78"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396D8238-403A-46BE-AB8A-20FE39476DC6}"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80"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2"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3"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52CD15B0-1A8E-452A-8A48-BF4ECA805EB6}"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85"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6"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7"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8"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89"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90"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53D56BD4-61EB-4869-B062-B13BA532E07B}"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D1910903-D6F7-4AA9-8263-939F3EFA59D3}" type="slidenum">
              <a:t>&lt;#&gt;</a:t>
            </a:fld>
          </a:p>
        </p:txBody>
      </p:sp>
      <p:sp>
        <p:nvSpPr>
          <p:cNvPr id="4" name="PlaceHolder 3"/>
          <p:cNvSpPr>
            <a:spLocks noGrp="1"/>
          </p:cNvSpPr>
          <p:nvPr>
            <p:ph type="dt" idx="21"/>
          </p:nvPr>
        </p:nvSpPr>
        <p:spPr/>
        <p:txBody>
          <a:bodyPr/>
          <a:p>
            <a:r>
              <a:rPr lang="ru-RU"/>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97" name="PlaceHolder 2"/>
          <p:cNvSpPr>
            <a:spLocks noGrp="1"/>
          </p:cNvSpPr>
          <p:nvPr>
            <p:ph type="subTitle"/>
          </p:nvPr>
        </p:nvSpPr>
        <p:spPr>
          <a:xfrm>
            <a:off x="457200" y="1600200"/>
            <a:ext cx="8229240" cy="452556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3FEF7857-FD94-458F-8D85-F26F433037AF}" type="slidenum">
              <a:t>&lt;#&gt;</a:t>
            </a:fld>
          </a:p>
        </p:txBody>
      </p:sp>
      <p:sp>
        <p:nvSpPr>
          <p:cNvPr id="6" name="PlaceHolder 5"/>
          <p:cNvSpPr>
            <a:spLocks noGrp="1"/>
          </p:cNvSpPr>
          <p:nvPr>
            <p:ph type="dt" idx="21"/>
          </p:nvPr>
        </p:nvSpPr>
        <p:spPr/>
        <p:txBody>
          <a:bodyPr/>
          <a:p>
            <a:r>
              <a:rPr lang="ru-RU"/>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99" name="PlaceHolder 2"/>
          <p:cNvSpPr>
            <a:spLocks noGrp="1"/>
          </p:cNvSpPr>
          <p:nvPr>
            <p:ph/>
          </p:nvPr>
        </p:nvSpPr>
        <p:spPr>
          <a:xfrm>
            <a:off x="457200" y="1600200"/>
            <a:ext cx="822924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E81EF892-215B-446F-B7C5-A21EDCBE2DE2}" type="slidenum">
              <a:t>&lt;#&gt;</a:t>
            </a:fld>
          </a:p>
        </p:txBody>
      </p:sp>
      <p:sp>
        <p:nvSpPr>
          <p:cNvPr id="6" name="PlaceHolder 5"/>
          <p:cNvSpPr>
            <a:spLocks noGrp="1"/>
          </p:cNvSpPr>
          <p:nvPr>
            <p:ph type="dt" idx="21"/>
          </p:nvPr>
        </p:nvSpPr>
        <p:spPr/>
        <p:txBody>
          <a:bodyPr/>
          <a:p>
            <a:r>
              <a:rPr lang="ru-RU"/>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01"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02"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0AC04D54-00D0-462F-B04E-AC055B1D8B33}" type="slidenum">
              <a:t>&lt;#&gt;</a:t>
            </a:fld>
          </a:p>
        </p:txBody>
      </p:sp>
      <p:sp>
        <p:nvSpPr>
          <p:cNvPr id="7" name="PlaceHolder 6"/>
          <p:cNvSpPr>
            <a:spLocks noGrp="1"/>
          </p:cNvSpPr>
          <p:nvPr>
            <p:ph type="dt" idx="21"/>
          </p:nvPr>
        </p:nvSpPr>
        <p:spPr/>
        <p:txBody>
          <a:bodyPr/>
          <a:p>
            <a:r>
              <a:rPr lang="ru-RU"/>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5173B5E6-DA30-430A-A99C-A40DED161149}" type="slidenum">
              <a:t>&lt;#&gt;</a:t>
            </a:fld>
          </a:p>
        </p:txBody>
      </p:sp>
      <p:sp>
        <p:nvSpPr>
          <p:cNvPr id="5" name="PlaceHolder 4"/>
          <p:cNvSpPr>
            <a:spLocks noGrp="1"/>
          </p:cNvSpPr>
          <p:nvPr>
            <p:ph type="dt" idx="21"/>
          </p:nvPr>
        </p:nvSpPr>
        <p:spPr/>
        <p:txBody>
          <a:bodyPr/>
          <a:p>
            <a:r>
              <a:rPr lang="ru-R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23"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4"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25"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F976786-6537-457E-A186-E9B01B2AF252}" type="slidenum">
              <a:t>&lt;#&gt;</a:t>
            </a:fld>
          </a:p>
        </p:txBody>
      </p:sp>
      <p:sp>
        <p:nvSpPr>
          <p:cNvPr id="8" name="PlaceHolder 7"/>
          <p:cNvSpPr>
            <a:spLocks noGrp="1"/>
          </p:cNvSpPr>
          <p:nvPr>
            <p:ph type="dt" idx="1"/>
          </p:nvPr>
        </p:nvSpPr>
        <p:spPr/>
        <p:txBody>
          <a:bodyPr/>
          <a:p>
            <a:r>
              <a:rPr lang="ru-RU"/>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4" name="PlaceHolder 1"/>
          <p:cNvSpPr>
            <a:spLocks noGrp="1"/>
          </p:cNvSpPr>
          <p:nvPr>
            <p:ph type="subTitle"/>
          </p:nvPr>
        </p:nvSpPr>
        <p:spPr>
          <a:xfrm>
            <a:off x="457200" y="274680"/>
            <a:ext cx="8229240" cy="529776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B23ECAD4-8BA1-4922-A7DB-F18CD6FBD60F}" type="slidenum">
              <a:t>&lt;#&gt;</a:t>
            </a:fld>
          </a:p>
        </p:txBody>
      </p:sp>
      <p:sp>
        <p:nvSpPr>
          <p:cNvPr id="5" name="PlaceHolder 4"/>
          <p:cNvSpPr>
            <a:spLocks noGrp="1"/>
          </p:cNvSpPr>
          <p:nvPr>
            <p:ph type="dt" idx="21"/>
          </p:nvPr>
        </p:nvSpPr>
        <p:spPr/>
        <p:txBody>
          <a:bodyPr/>
          <a:p>
            <a:r>
              <a:rPr lang="ru-RU"/>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06"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07" name="PlaceHolder 3"/>
          <p:cNvSpPr>
            <a:spLocks noGrp="1"/>
          </p:cNvSpPr>
          <p:nvPr>
            <p:ph/>
          </p:nvPr>
        </p:nvSpPr>
        <p:spPr>
          <a:xfrm>
            <a:off x="467424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08"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490B89F7-7090-4DD7-A077-29FE432EB72B}" type="slidenum">
              <a:t>&lt;#&gt;</a:t>
            </a:fld>
          </a:p>
        </p:txBody>
      </p:sp>
      <p:sp>
        <p:nvSpPr>
          <p:cNvPr id="8" name="PlaceHolder 7"/>
          <p:cNvSpPr>
            <a:spLocks noGrp="1"/>
          </p:cNvSpPr>
          <p:nvPr>
            <p:ph type="dt" idx="21"/>
          </p:nvPr>
        </p:nvSpPr>
        <p:spPr/>
        <p:txBody>
          <a:bodyPr/>
          <a:p>
            <a:r>
              <a:rPr lang="ru-RU"/>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10" name="PlaceHolder 2"/>
          <p:cNvSpPr>
            <a:spLocks noGrp="1"/>
          </p:cNvSpPr>
          <p:nvPr>
            <p:ph/>
          </p:nvPr>
        </p:nvSpPr>
        <p:spPr>
          <a:xfrm>
            <a:off x="457200" y="1600200"/>
            <a:ext cx="4015800" cy="4525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1"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2" name="PlaceHolder 4"/>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758747DA-AFFF-48A1-A98F-11A61ADE9822}" type="slidenum">
              <a:t>&lt;#&gt;</a:t>
            </a:fld>
          </a:p>
        </p:txBody>
      </p:sp>
      <p:sp>
        <p:nvSpPr>
          <p:cNvPr id="8" name="PlaceHolder 7"/>
          <p:cNvSpPr>
            <a:spLocks noGrp="1"/>
          </p:cNvSpPr>
          <p:nvPr>
            <p:ph type="dt" idx="21"/>
          </p:nvPr>
        </p:nvSpPr>
        <p:spPr/>
        <p:txBody>
          <a:bodyPr/>
          <a:p>
            <a:r>
              <a:rPr lang="ru-RU"/>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14"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5"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6" name="PlaceHolder 4"/>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7A58F243-F04E-48F0-8F99-56FE4D59F8DA}" type="slidenum">
              <a:t>&lt;#&gt;</a:t>
            </a:fld>
          </a:p>
        </p:txBody>
      </p:sp>
      <p:sp>
        <p:nvSpPr>
          <p:cNvPr id="8" name="PlaceHolder 7"/>
          <p:cNvSpPr>
            <a:spLocks noGrp="1"/>
          </p:cNvSpPr>
          <p:nvPr>
            <p:ph type="dt" idx="21"/>
          </p:nvPr>
        </p:nvSpPr>
        <p:spPr/>
        <p:txBody>
          <a:bodyPr/>
          <a:p>
            <a:r>
              <a:rPr lang="ru-RU"/>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18" name="PlaceHolder 2"/>
          <p:cNvSpPr>
            <a:spLocks noGrp="1"/>
          </p:cNvSpPr>
          <p:nvPr>
            <p:ph/>
          </p:nvPr>
        </p:nvSpPr>
        <p:spPr>
          <a:xfrm>
            <a:off x="457200" y="160020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19" name="PlaceHolder 3"/>
          <p:cNvSpPr>
            <a:spLocks noGrp="1"/>
          </p:cNvSpPr>
          <p:nvPr>
            <p:ph/>
          </p:nvPr>
        </p:nvSpPr>
        <p:spPr>
          <a:xfrm>
            <a:off x="457200" y="3964320"/>
            <a:ext cx="822924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C2501BD-0CA2-4460-9E80-878A0074433D}" type="slidenum">
              <a:t>&lt;#&gt;</a:t>
            </a:fld>
          </a:p>
        </p:txBody>
      </p:sp>
      <p:sp>
        <p:nvSpPr>
          <p:cNvPr id="7" name="PlaceHolder 6"/>
          <p:cNvSpPr>
            <a:spLocks noGrp="1"/>
          </p:cNvSpPr>
          <p:nvPr>
            <p:ph type="dt" idx="21"/>
          </p:nvPr>
        </p:nvSpPr>
        <p:spPr/>
        <p:txBody>
          <a:bodyPr/>
          <a:p>
            <a:r>
              <a:rPr lang="ru-RU"/>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21" name="PlaceHolder 2"/>
          <p:cNvSpPr>
            <a:spLocks noGrp="1"/>
          </p:cNvSpPr>
          <p:nvPr>
            <p:ph/>
          </p:nvPr>
        </p:nvSpPr>
        <p:spPr>
          <a:xfrm>
            <a:off x="45720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2" name="PlaceHolder 3"/>
          <p:cNvSpPr>
            <a:spLocks noGrp="1"/>
          </p:cNvSpPr>
          <p:nvPr>
            <p:ph/>
          </p:nvPr>
        </p:nvSpPr>
        <p:spPr>
          <a:xfrm>
            <a:off x="4674240" y="160020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3" name="PlaceHolder 4"/>
          <p:cNvSpPr>
            <a:spLocks noGrp="1"/>
          </p:cNvSpPr>
          <p:nvPr>
            <p:ph/>
          </p:nvPr>
        </p:nvSpPr>
        <p:spPr>
          <a:xfrm>
            <a:off x="45720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4" name="PlaceHolder 5"/>
          <p:cNvSpPr>
            <a:spLocks noGrp="1"/>
          </p:cNvSpPr>
          <p:nvPr>
            <p:ph/>
          </p:nvPr>
        </p:nvSpPr>
        <p:spPr>
          <a:xfrm>
            <a:off x="4674240" y="3964320"/>
            <a:ext cx="40158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48ADAAB7-4BE8-463C-81FC-260476E71DB8}" type="slidenum">
              <a:t>&lt;#&gt;</a:t>
            </a:fld>
          </a:p>
        </p:txBody>
      </p:sp>
      <p:sp>
        <p:nvSpPr>
          <p:cNvPr id="9" name="PlaceHolder 8"/>
          <p:cNvSpPr>
            <a:spLocks noGrp="1"/>
          </p:cNvSpPr>
          <p:nvPr>
            <p:ph type="dt" idx="21"/>
          </p:nvPr>
        </p:nvSpPr>
        <p:spPr/>
        <p:txBody>
          <a:bodyPr/>
          <a:p>
            <a:r>
              <a:rPr lang="ru-RU"/>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4680"/>
            <a:ext cx="8229240" cy="1142640"/>
          </a:xfrm>
          <a:prstGeom prst="rect">
            <a:avLst/>
          </a:prstGeom>
          <a:noFill/>
          <a:ln w="0">
            <a:noFill/>
          </a:ln>
        </p:spPr>
        <p:txBody>
          <a:bodyPr lIns="0" rIns="0" tIns="0" bIns="0" anchor="ctr">
            <a:noAutofit/>
          </a:bodyPr>
          <a:p>
            <a:pPr indent="0">
              <a:buNone/>
            </a:pPr>
            <a:endParaRPr b="0" lang="ru-RU" sz="1800" spc="-1" strike="noStrike">
              <a:solidFill>
                <a:srgbClr val="000000"/>
              </a:solidFill>
              <a:latin typeface="Calibri"/>
            </a:endParaRPr>
          </a:p>
        </p:txBody>
      </p:sp>
      <p:sp>
        <p:nvSpPr>
          <p:cNvPr id="326" name="PlaceHolder 2"/>
          <p:cNvSpPr>
            <a:spLocks noGrp="1"/>
          </p:cNvSpPr>
          <p:nvPr>
            <p:ph/>
          </p:nvPr>
        </p:nvSpPr>
        <p:spPr>
          <a:xfrm>
            <a:off x="45720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7" name="PlaceHolder 3"/>
          <p:cNvSpPr>
            <a:spLocks noGrp="1"/>
          </p:cNvSpPr>
          <p:nvPr>
            <p:ph/>
          </p:nvPr>
        </p:nvSpPr>
        <p:spPr>
          <a:xfrm>
            <a:off x="323964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8" name="PlaceHolder 4"/>
          <p:cNvSpPr>
            <a:spLocks noGrp="1"/>
          </p:cNvSpPr>
          <p:nvPr>
            <p:ph/>
          </p:nvPr>
        </p:nvSpPr>
        <p:spPr>
          <a:xfrm>
            <a:off x="6022080" y="160020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29" name="PlaceHolder 5"/>
          <p:cNvSpPr>
            <a:spLocks noGrp="1"/>
          </p:cNvSpPr>
          <p:nvPr>
            <p:ph/>
          </p:nvPr>
        </p:nvSpPr>
        <p:spPr>
          <a:xfrm>
            <a:off x="45720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30" name="PlaceHolder 6"/>
          <p:cNvSpPr>
            <a:spLocks noGrp="1"/>
          </p:cNvSpPr>
          <p:nvPr>
            <p:ph/>
          </p:nvPr>
        </p:nvSpPr>
        <p:spPr>
          <a:xfrm>
            <a:off x="323964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331" name="PlaceHolder 7"/>
          <p:cNvSpPr>
            <a:spLocks noGrp="1"/>
          </p:cNvSpPr>
          <p:nvPr>
            <p:ph/>
          </p:nvPr>
        </p:nvSpPr>
        <p:spPr>
          <a:xfrm>
            <a:off x="6022080" y="3964320"/>
            <a:ext cx="2649600" cy="215856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Calibri"/>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89F6413B-32A1-47EA-9420-2BF99D6F7270}" type="slidenum">
              <a:t>&lt;#&gt;</a:t>
            </a:fld>
          </a:p>
        </p:txBody>
      </p:sp>
      <p:sp>
        <p:nvSpPr>
          <p:cNvPr id="11" name="PlaceHolder 10"/>
          <p:cNvSpPr>
            <a:spLocks noGrp="1"/>
          </p:cNvSpPr>
          <p:nvPr>
            <p:ph type="dt" idx="21"/>
          </p:nvPr>
        </p:nvSpPr>
        <p:spPr/>
        <p:txBody>
          <a:bodyPr/>
          <a:p>
            <a:r>
              <a:rPr lang="ru-R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122480"/>
            <a:ext cx="7772040" cy="2387160"/>
          </a:xfrm>
          <a:prstGeom prst="rect">
            <a:avLst/>
          </a:prstGeom>
          <a:noFill/>
          <a:ln w="0">
            <a:noFill/>
          </a:ln>
        </p:spPr>
        <p:txBody>
          <a:bodyPr anchor="b">
            <a:noAutofit/>
          </a:bodyPr>
          <a:p>
            <a:pPr indent="0" algn="ctr">
              <a:lnSpc>
                <a:spcPct val="90000"/>
              </a:lnSpc>
              <a:buNone/>
            </a:pPr>
            <a:r>
              <a:rPr b="0" lang="ru-RU" sz="6000" spc="-1" strike="noStrike">
                <a:solidFill>
                  <a:srgbClr val="000000"/>
                </a:solidFill>
                <a:latin typeface="Calibri Light"/>
              </a:rPr>
              <a:t>О</a:t>
            </a:r>
            <a:r>
              <a:rPr b="0" lang="ru-RU" sz="6000" spc="-1" strike="noStrike">
                <a:solidFill>
                  <a:srgbClr val="000000"/>
                </a:solidFill>
                <a:latin typeface="Calibri Light"/>
              </a:rPr>
              <a:t>б</a:t>
            </a:r>
            <a:r>
              <a:rPr b="0" lang="ru-RU" sz="6000" spc="-1" strike="noStrike">
                <a:solidFill>
                  <a:srgbClr val="000000"/>
                </a:solidFill>
                <a:latin typeface="Calibri Light"/>
              </a:rPr>
              <a:t>р</a:t>
            </a:r>
            <a:r>
              <a:rPr b="0" lang="ru-RU" sz="6000" spc="-1" strike="noStrike">
                <a:solidFill>
                  <a:srgbClr val="000000"/>
                </a:solidFill>
                <a:latin typeface="Calibri Light"/>
              </a:rPr>
              <a:t>а</a:t>
            </a:r>
            <a:r>
              <a:rPr b="0" lang="ru-RU" sz="6000" spc="-1" strike="noStrike">
                <a:solidFill>
                  <a:srgbClr val="000000"/>
                </a:solidFill>
                <a:latin typeface="Calibri Light"/>
              </a:rPr>
              <a:t>з</a:t>
            </a:r>
            <a:r>
              <a:rPr b="0" lang="ru-RU" sz="6000" spc="-1" strike="noStrike">
                <a:solidFill>
                  <a:srgbClr val="000000"/>
                </a:solidFill>
                <a:latin typeface="Calibri Light"/>
              </a:rPr>
              <a:t>е</a:t>
            </a:r>
            <a:r>
              <a:rPr b="0" lang="ru-RU" sz="6000" spc="-1" strike="noStrike">
                <a:solidFill>
                  <a:srgbClr val="000000"/>
                </a:solidFill>
                <a:latin typeface="Calibri Light"/>
              </a:rPr>
              <a:t>ц</a:t>
            </a:r>
            <a:r>
              <a:rPr b="0" lang="ru-RU" sz="6000" spc="-1" strike="noStrike">
                <a:solidFill>
                  <a:srgbClr val="000000"/>
                </a:solidFill>
                <a:latin typeface="Calibri Light"/>
              </a:rPr>
              <a:t> </a:t>
            </a:r>
            <a:r>
              <a:rPr b="0" lang="ru-RU" sz="6000" spc="-1" strike="noStrike">
                <a:solidFill>
                  <a:srgbClr val="000000"/>
                </a:solidFill>
                <a:latin typeface="Calibri Light"/>
              </a:rPr>
              <a:t>з</a:t>
            </a:r>
            <a:r>
              <a:rPr b="0" lang="ru-RU" sz="6000" spc="-1" strike="noStrike">
                <a:solidFill>
                  <a:srgbClr val="000000"/>
                </a:solidFill>
                <a:latin typeface="Calibri Light"/>
              </a:rPr>
              <a:t>а</a:t>
            </a:r>
            <a:r>
              <a:rPr b="0" lang="ru-RU" sz="6000" spc="-1" strike="noStrike">
                <a:solidFill>
                  <a:srgbClr val="000000"/>
                </a:solidFill>
                <a:latin typeface="Calibri Light"/>
              </a:rPr>
              <a:t>г</a:t>
            </a:r>
            <a:r>
              <a:rPr b="0" lang="ru-RU" sz="6000" spc="-1" strike="noStrike">
                <a:solidFill>
                  <a:srgbClr val="000000"/>
                </a:solidFill>
                <a:latin typeface="Calibri Light"/>
              </a:rPr>
              <a:t>о</a:t>
            </a:r>
            <a:r>
              <a:rPr b="0" lang="ru-RU" sz="6000" spc="-1" strike="noStrike">
                <a:solidFill>
                  <a:srgbClr val="000000"/>
                </a:solidFill>
                <a:latin typeface="Calibri Light"/>
              </a:rPr>
              <a:t>л</a:t>
            </a:r>
            <a:r>
              <a:rPr b="0" lang="ru-RU" sz="6000" spc="-1" strike="noStrike">
                <a:solidFill>
                  <a:srgbClr val="000000"/>
                </a:solidFill>
                <a:latin typeface="Calibri Light"/>
              </a:rPr>
              <a:t>о</a:t>
            </a:r>
            <a:r>
              <a:rPr b="0" lang="ru-RU" sz="6000" spc="-1" strike="noStrike">
                <a:solidFill>
                  <a:srgbClr val="000000"/>
                </a:solidFill>
                <a:latin typeface="Calibri Light"/>
              </a:rPr>
              <a:t>в</a:t>
            </a:r>
            <a:r>
              <a:rPr b="0" lang="ru-RU" sz="6000" spc="-1" strike="noStrike">
                <a:solidFill>
                  <a:srgbClr val="000000"/>
                </a:solidFill>
                <a:latin typeface="Calibri Light"/>
              </a:rPr>
              <a:t>к</a:t>
            </a:r>
            <a:r>
              <a:rPr b="0" lang="ru-RU" sz="6000" spc="-1" strike="noStrike">
                <a:solidFill>
                  <a:srgbClr val="000000"/>
                </a:solidFill>
                <a:latin typeface="Calibri Light"/>
              </a:rPr>
              <a:t>а</a:t>
            </a:r>
            <a:endParaRPr b="0" lang="ru-RU" sz="6000" spc="-1" strike="noStrike">
              <a:solidFill>
                <a:srgbClr val="000000"/>
              </a:solidFill>
              <a:latin typeface="Calibri"/>
            </a:endParaRPr>
          </a:p>
        </p:txBody>
      </p:sp>
      <p:sp>
        <p:nvSpPr>
          <p:cNvPr id="1" name="PlaceHolder 2"/>
          <p:cNvSpPr>
            <a:spLocks noGrp="1"/>
          </p:cNvSpPr>
          <p:nvPr>
            <p:ph type="dt" idx="1"/>
          </p:nvPr>
        </p:nvSpPr>
        <p:spPr>
          <a:xfrm>
            <a:off x="628560" y="6356520"/>
            <a:ext cx="205704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 </a:t>
            </a:r>
            <a:endParaRPr b="0" lang="ru-RU" sz="1200" spc="-1" strike="noStrike">
              <a:solidFill>
                <a:srgbClr val="000000"/>
              </a:solidFill>
              <a:latin typeface="Times New Roman"/>
            </a:endParaRPr>
          </a:p>
        </p:txBody>
      </p:sp>
      <p:sp>
        <p:nvSpPr>
          <p:cNvPr id="2" name="PlaceHolder 3"/>
          <p:cNvSpPr>
            <a:spLocks noGrp="1"/>
          </p:cNvSpPr>
          <p:nvPr>
            <p:ph type="ftr" idx="2"/>
          </p:nvPr>
        </p:nvSpPr>
        <p:spPr>
          <a:xfrm>
            <a:off x="3029040" y="6356520"/>
            <a:ext cx="30859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 </a:t>
            </a:r>
            <a:endParaRPr b="0" lang="ru-RU" sz="1400" spc="-1" strike="noStrike">
              <a:solidFill>
                <a:srgbClr val="000000"/>
              </a:solidFill>
              <a:latin typeface="Times New Roman"/>
            </a:endParaRPr>
          </a:p>
        </p:txBody>
      </p:sp>
      <p:sp>
        <p:nvSpPr>
          <p:cNvPr id="3" name="PlaceHolder 4"/>
          <p:cNvSpPr>
            <a:spLocks noGrp="1"/>
          </p:cNvSpPr>
          <p:nvPr>
            <p:ph type="sldNum" idx="3"/>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ru-RU" sz="1200" spc="-1" strike="noStrike">
                <a:solidFill>
                  <a:srgbClr val="8b8b8b"/>
                </a:solidFill>
                <a:latin typeface="Calibri"/>
              </a:defRPr>
            </a:lvl1pPr>
          </a:lstStyle>
          <a:p>
            <a:pPr indent="0" algn="r">
              <a:lnSpc>
                <a:spcPct val="100000"/>
              </a:lnSpc>
              <a:buNone/>
            </a:pPr>
            <a:fld id="{0A215AEE-A99E-4534-B139-FD10C0E694DE}" type="slidenum">
              <a:rPr b="0" lang="ru-RU" sz="1200" spc="-1" strike="noStrike">
                <a:solidFill>
                  <a:srgbClr val="8b8b8b"/>
                </a:solidFill>
                <a:latin typeface="Calibri"/>
              </a:rPr>
              <a:t>23</a:t>
            </a:fld>
            <a:endParaRPr b="0" lang="ru-RU" sz="1200" spc="-1" strike="noStrike">
              <a:solidFill>
                <a:srgbClr val="000000"/>
              </a:solidFill>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ru-RU" sz="2800" spc="-1" strike="noStrike">
                <a:solidFill>
                  <a:srgbClr val="000000"/>
                </a:solidFill>
                <a:latin typeface="Calibri"/>
              </a:rPr>
              <a:t>Для правки структуры щёлкните мышью</a:t>
            </a:r>
            <a:endParaRPr b="0" lang="ru-RU"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ru-RU" sz="2000" spc="-1" strike="noStrike">
                <a:solidFill>
                  <a:srgbClr val="000000"/>
                </a:solidFill>
                <a:latin typeface="Calibri"/>
              </a:rPr>
              <a:t>Второй уровень структуры</a:t>
            </a:r>
            <a:endParaRPr b="0" lang="ru-RU"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ru-RU" sz="1800" spc="-1" strike="noStrike">
                <a:solidFill>
                  <a:srgbClr val="000000"/>
                </a:solidFill>
                <a:latin typeface="Calibri"/>
              </a:rPr>
              <a:t>Третий уровень структуры</a:t>
            </a:r>
            <a:endParaRPr b="0" lang="ru-RU"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ru-RU" sz="1800" spc="-1" strike="noStrike">
                <a:solidFill>
                  <a:srgbClr val="000000"/>
                </a:solidFill>
                <a:latin typeface="Calibri"/>
              </a:rPr>
              <a:t>Четвёртый уровень структуры</a:t>
            </a:r>
            <a:endParaRPr b="0" lang="ru-RU"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Пятый уровень структуры</a:t>
            </a:r>
            <a:endParaRPr b="0" lang="ru-RU"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Шестой уровень структуры</a:t>
            </a:r>
            <a:endParaRPr b="0" lang="ru-RU"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Седьмой уровень структуры</a:t>
            </a:r>
            <a:endParaRPr b="0" lang="ru-RU"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365040"/>
            <a:ext cx="7886520" cy="1325160"/>
          </a:xfrm>
          <a:prstGeom prst="rect">
            <a:avLst/>
          </a:prstGeom>
          <a:noFill/>
          <a:ln w="0">
            <a:noFill/>
          </a:ln>
        </p:spPr>
        <p:txBody>
          <a:bodyPr anchor="ctr">
            <a:noAutofit/>
          </a:bodyPr>
          <a:p>
            <a:pPr indent="0">
              <a:lnSpc>
                <a:spcPct val="90000"/>
              </a:lnSpc>
              <a:buNone/>
            </a:pPr>
            <a:r>
              <a:rPr b="0" lang="ru-RU" sz="4400" spc="-1" strike="noStrike">
                <a:solidFill>
                  <a:srgbClr val="000000"/>
                </a:solidFill>
                <a:latin typeface="Calibri Light"/>
              </a:rPr>
              <a:t>Образец заголовка</a:t>
            </a:r>
            <a:endParaRPr b="0" lang="ru-RU" sz="4400" spc="-1" strike="noStrike">
              <a:solidFill>
                <a:srgbClr val="000000"/>
              </a:solidFill>
              <a:latin typeface="Calibri"/>
            </a:endParaRPr>
          </a:p>
        </p:txBody>
      </p:sp>
      <p:sp>
        <p:nvSpPr>
          <p:cNvPr id="42" name="PlaceHolder 2"/>
          <p:cNvSpPr>
            <a:spLocks noGrp="1"/>
          </p:cNvSpPr>
          <p:nvPr>
            <p:ph type="body"/>
          </p:nvPr>
        </p:nvSpPr>
        <p:spPr>
          <a:xfrm>
            <a:off x="628560" y="1825560"/>
            <a:ext cx="788652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ru-RU" sz="2800" spc="-1" strike="noStrike">
                <a:solidFill>
                  <a:srgbClr val="000000"/>
                </a:solidFill>
                <a:latin typeface="Calibri"/>
              </a:rPr>
              <a:t>Образец текста</a:t>
            </a:r>
            <a:endParaRPr b="0" lang="ru-RU"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ru-RU" sz="2400" spc="-1" strike="noStrike">
                <a:solidFill>
                  <a:srgbClr val="000000"/>
                </a:solidFill>
                <a:latin typeface="Calibri"/>
              </a:rPr>
              <a:t>Второй уровень</a:t>
            </a:r>
            <a:endParaRPr b="0" lang="ru-RU"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ru-RU" sz="2000" spc="-1" strike="noStrike">
                <a:solidFill>
                  <a:srgbClr val="000000"/>
                </a:solidFill>
                <a:latin typeface="Calibri"/>
              </a:rPr>
              <a:t>Третий уровень</a:t>
            </a:r>
            <a:endParaRPr b="0" lang="ru-RU"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ru-RU" sz="1800" spc="-1" strike="noStrike">
                <a:solidFill>
                  <a:srgbClr val="000000"/>
                </a:solidFill>
                <a:latin typeface="Calibri"/>
              </a:rPr>
              <a:t>Четвертый уровень</a:t>
            </a:r>
            <a:endParaRPr b="0" lang="ru-RU"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ru-RU" sz="1800" spc="-1" strike="noStrike">
                <a:solidFill>
                  <a:srgbClr val="000000"/>
                </a:solidFill>
                <a:latin typeface="Calibri"/>
              </a:rPr>
              <a:t>Пятый уровень</a:t>
            </a:r>
            <a:endParaRPr b="0" lang="ru-RU" sz="1800" spc="-1" strike="noStrike">
              <a:solidFill>
                <a:srgbClr val="000000"/>
              </a:solidFill>
              <a:latin typeface="Calibri"/>
            </a:endParaRPr>
          </a:p>
        </p:txBody>
      </p:sp>
      <p:sp>
        <p:nvSpPr>
          <p:cNvPr id="43" name="PlaceHolder 3"/>
          <p:cNvSpPr>
            <a:spLocks noGrp="1"/>
          </p:cNvSpPr>
          <p:nvPr>
            <p:ph type="dt" idx="4"/>
          </p:nvPr>
        </p:nvSpPr>
        <p:spPr>
          <a:xfrm>
            <a:off x="628560" y="6356520"/>
            <a:ext cx="205704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44" name="PlaceHolder 4"/>
          <p:cNvSpPr>
            <a:spLocks noGrp="1"/>
          </p:cNvSpPr>
          <p:nvPr>
            <p:ph type="ftr" idx="5"/>
          </p:nvPr>
        </p:nvSpPr>
        <p:spPr>
          <a:xfrm>
            <a:off x="3029040" y="6356520"/>
            <a:ext cx="30859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45" name="PlaceHolder 5"/>
          <p:cNvSpPr>
            <a:spLocks noGrp="1"/>
          </p:cNvSpPr>
          <p:nvPr>
            <p:ph type="sldNum" idx="6"/>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ru-RU" sz="1200" spc="-1" strike="noStrike">
                <a:solidFill>
                  <a:srgbClr val="8b8b8b"/>
                </a:solidFill>
                <a:latin typeface="Calibri"/>
              </a:defRPr>
            </a:lvl1pPr>
          </a:lstStyle>
          <a:p>
            <a:pPr indent="0" algn="r">
              <a:lnSpc>
                <a:spcPct val="100000"/>
              </a:lnSpc>
              <a:buNone/>
            </a:pPr>
            <a:fld id="{7A1CD7FF-B32A-4426-A3CF-7AD4BE467497}" type="slidenum">
              <a:rPr b="0" lang="ru-RU" sz="1200" spc="-1" strike="noStrike">
                <a:solidFill>
                  <a:srgbClr val="8b8b8b"/>
                </a:solidFill>
                <a:latin typeface="Calibri"/>
              </a:rPr>
              <a:t>&lt;номер&gt;</a:t>
            </a:fld>
            <a:endParaRPr b="0" lang="ru-RU"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628560" y="6356520"/>
            <a:ext cx="205704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83" name="PlaceHolder 2"/>
          <p:cNvSpPr>
            <a:spLocks noGrp="1"/>
          </p:cNvSpPr>
          <p:nvPr>
            <p:ph type="ftr" idx="8"/>
          </p:nvPr>
        </p:nvSpPr>
        <p:spPr>
          <a:xfrm>
            <a:off x="3029040" y="6356520"/>
            <a:ext cx="30859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84" name="PlaceHolder 3"/>
          <p:cNvSpPr>
            <a:spLocks noGrp="1"/>
          </p:cNvSpPr>
          <p:nvPr>
            <p:ph type="sldNum" idx="9"/>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ru-RU" sz="1200" spc="-1" strike="noStrike">
                <a:solidFill>
                  <a:srgbClr val="8b8b8b"/>
                </a:solidFill>
                <a:latin typeface="Calibri"/>
              </a:defRPr>
            </a:lvl1pPr>
          </a:lstStyle>
          <a:p>
            <a:pPr indent="0" algn="r">
              <a:lnSpc>
                <a:spcPct val="100000"/>
              </a:lnSpc>
              <a:buNone/>
            </a:pPr>
            <a:fld id="{74903B1D-7603-4564-8D40-74B6A798C8CF}" type="slidenum">
              <a:rPr b="0" lang="ru-RU" sz="1200" spc="-1" strike="noStrike">
                <a:solidFill>
                  <a:srgbClr val="8b8b8b"/>
                </a:solidFill>
                <a:latin typeface="Calibri"/>
              </a:rPr>
              <a:t>&lt;номер&gt;</a:t>
            </a:fld>
            <a:endParaRPr b="0" lang="ru-RU" sz="1200" spc="-1" strike="noStrike">
              <a:solidFill>
                <a:srgbClr val="000000"/>
              </a:solidFill>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ru-RU" sz="1800" spc="-1" strike="noStrike">
                <a:solidFill>
                  <a:srgbClr val="000000"/>
                </a:solidFill>
                <a:latin typeface="Calibri"/>
              </a:rPr>
              <a:t>Для правки текста заглавия щёлкните мышью</a:t>
            </a:r>
            <a:endParaRPr b="0" lang="ru-RU"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ru-RU" sz="2800" spc="-1" strike="noStrike">
                <a:solidFill>
                  <a:srgbClr val="000000"/>
                </a:solidFill>
                <a:latin typeface="Calibri"/>
              </a:rPr>
              <a:t>Для правки структуры щёлкните мышью</a:t>
            </a:r>
            <a:endParaRPr b="0" lang="ru-RU"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ru-RU" sz="2000" spc="-1" strike="noStrike">
                <a:solidFill>
                  <a:srgbClr val="000000"/>
                </a:solidFill>
                <a:latin typeface="Calibri"/>
              </a:rPr>
              <a:t>Второй уровень структуры</a:t>
            </a:r>
            <a:endParaRPr b="0" lang="ru-RU"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ru-RU" sz="1800" spc="-1" strike="noStrike">
                <a:solidFill>
                  <a:srgbClr val="000000"/>
                </a:solidFill>
                <a:latin typeface="Calibri"/>
              </a:rPr>
              <a:t>Третий уровень структуры</a:t>
            </a:r>
            <a:endParaRPr b="0" lang="ru-RU"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ru-RU" sz="1800" spc="-1" strike="noStrike">
                <a:solidFill>
                  <a:srgbClr val="000000"/>
                </a:solidFill>
                <a:latin typeface="Calibri"/>
              </a:rPr>
              <a:t>Четвёртый уровень структуры</a:t>
            </a:r>
            <a:endParaRPr b="0" lang="ru-RU"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Пятый уровень структуры</a:t>
            </a:r>
            <a:endParaRPr b="0" lang="ru-RU"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Шестой уровень структуры</a:t>
            </a:r>
            <a:endParaRPr b="0" lang="ru-RU"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ru-RU" sz="2000" spc="-1" strike="noStrike">
                <a:solidFill>
                  <a:srgbClr val="000000"/>
                </a:solidFill>
                <a:latin typeface="Calibri"/>
              </a:rPr>
              <a:t>Седьмой уровень структуры</a:t>
            </a:r>
            <a:endParaRPr b="0" lang="ru-RU"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28560" y="365040"/>
            <a:ext cx="7886520" cy="1325160"/>
          </a:xfrm>
          <a:prstGeom prst="rect">
            <a:avLst/>
          </a:prstGeom>
          <a:noFill/>
          <a:ln w="0">
            <a:noFill/>
          </a:ln>
        </p:spPr>
        <p:txBody>
          <a:bodyPr anchor="ctr">
            <a:noAutofit/>
          </a:bodyPr>
          <a:p>
            <a:pPr indent="0">
              <a:lnSpc>
                <a:spcPct val="90000"/>
              </a:lnSpc>
              <a:buNone/>
            </a:pPr>
            <a:r>
              <a:rPr b="0" lang="ru-RU" sz="4400" spc="-1" strike="noStrike">
                <a:solidFill>
                  <a:srgbClr val="000000"/>
                </a:solidFill>
                <a:latin typeface="Calibri Light"/>
              </a:rPr>
              <a:t>Образец заголовка</a:t>
            </a:r>
            <a:endParaRPr b="0" lang="ru-RU" sz="4400" spc="-1" strike="noStrike">
              <a:solidFill>
                <a:srgbClr val="000000"/>
              </a:solidFill>
              <a:latin typeface="Calibri"/>
            </a:endParaRPr>
          </a:p>
        </p:txBody>
      </p:sp>
      <p:sp>
        <p:nvSpPr>
          <p:cNvPr id="124" name="PlaceHolder 2"/>
          <p:cNvSpPr>
            <a:spLocks noGrp="1"/>
          </p:cNvSpPr>
          <p:nvPr>
            <p:ph type="body"/>
          </p:nvPr>
        </p:nvSpPr>
        <p:spPr>
          <a:xfrm>
            <a:off x="628560" y="1825560"/>
            <a:ext cx="38858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ru-RU" sz="2800" spc="-1" strike="noStrike">
                <a:solidFill>
                  <a:srgbClr val="000000"/>
                </a:solidFill>
                <a:latin typeface="Calibri"/>
              </a:rPr>
              <a:t>Образец текста</a:t>
            </a:r>
            <a:endParaRPr b="0" lang="ru-RU"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ru-RU" sz="2400" spc="-1" strike="noStrike">
                <a:solidFill>
                  <a:srgbClr val="000000"/>
                </a:solidFill>
                <a:latin typeface="Calibri"/>
              </a:rPr>
              <a:t>Второй уровень</a:t>
            </a:r>
            <a:endParaRPr b="0" lang="ru-RU"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ru-RU" sz="2000" spc="-1" strike="noStrike">
                <a:solidFill>
                  <a:srgbClr val="000000"/>
                </a:solidFill>
                <a:latin typeface="Calibri"/>
              </a:rPr>
              <a:t>Третий уровень</a:t>
            </a:r>
            <a:endParaRPr b="0" lang="ru-RU"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ru-RU" sz="1800" spc="-1" strike="noStrike">
                <a:solidFill>
                  <a:srgbClr val="000000"/>
                </a:solidFill>
                <a:latin typeface="Calibri"/>
              </a:rPr>
              <a:t>Четвертый уровень</a:t>
            </a:r>
            <a:endParaRPr b="0" lang="ru-RU"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ru-RU" sz="1800" spc="-1" strike="noStrike">
                <a:solidFill>
                  <a:srgbClr val="000000"/>
                </a:solidFill>
                <a:latin typeface="Calibri"/>
              </a:rPr>
              <a:t>Пятый уровень</a:t>
            </a:r>
            <a:endParaRPr b="0" lang="ru-RU" sz="1800" spc="-1" strike="noStrike">
              <a:solidFill>
                <a:srgbClr val="000000"/>
              </a:solidFill>
              <a:latin typeface="Calibri"/>
            </a:endParaRPr>
          </a:p>
        </p:txBody>
      </p:sp>
      <p:sp>
        <p:nvSpPr>
          <p:cNvPr id="125" name="PlaceHolder 3"/>
          <p:cNvSpPr>
            <a:spLocks noGrp="1"/>
          </p:cNvSpPr>
          <p:nvPr>
            <p:ph type="body"/>
          </p:nvPr>
        </p:nvSpPr>
        <p:spPr>
          <a:xfrm>
            <a:off x="4629240" y="1825560"/>
            <a:ext cx="38858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ru-RU" sz="2800" spc="-1" strike="noStrike">
                <a:solidFill>
                  <a:srgbClr val="000000"/>
                </a:solidFill>
                <a:latin typeface="Calibri"/>
              </a:rPr>
              <a:t>Образец текста</a:t>
            </a:r>
            <a:endParaRPr b="0" lang="ru-RU"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ru-RU" sz="2400" spc="-1" strike="noStrike">
                <a:solidFill>
                  <a:srgbClr val="000000"/>
                </a:solidFill>
                <a:latin typeface="Calibri"/>
              </a:rPr>
              <a:t>Второй уровень</a:t>
            </a:r>
            <a:endParaRPr b="0" lang="ru-RU"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ru-RU" sz="2000" spc="-1" strike="noStrike">
                <a:solidFill>
                  <a:srgbClr val="000000"/>
                </a:solidFill>
                <a:latin typeface="Calibri"/>
              </a:rPr>
              <a:t>Третий уровень</a:t>
            </a:r>
            <a:endParaRPr b="0" lang="ru-RU"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ru-RU" sz="1800" spc="-1" strike="noStrike">
                <a:solidFill>
                  <a:srgbClr val="000000"/>
                </a:solidFill>
                <a:latin typeface="Calibri"/>
              </a:rPr>
              <a:t>Четвертый уровень</a:t>
            </a:r>
            <a:endParaRPr b="0" lang="ru-RU"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ru-RU" sz="1800" spc="-1" strike="noStrike">
                <a:solidFill>
                  <a:srgbClr val="000000"/>
                </a:solidFill>
                <a:latin typeface="Calibri"/>
              </a:rPr>
              <a:t>Пятый уровень</a:t>
            </a:r>
            <a:endParaRPr b="0" lang="ru-RU" sz="1800" spc="-1" strike="noStrike">
              <a:solidFill>
                <a:srgbClr val="000000"/>
              </a:solidFill>
              <a:latin typeface="Calibri"/>
            </a:endParaRPr>
          </a:p>
        </p:txBody>
      </p:sp>
      <p:sp>
        <p:nvSpPr>
          <p:cNvPr id="126" name="PlaceHolder 4"/>
          <p:cNvSpPr>
            <a:spLocks noGrp="1"/>
          </p:cNvSpPr>
          <p:nvPr>
            <p:ph type="dt" idx="10"/>
          </p:nvPr>
        </p:nvSpPr>
        <p:spPr>
          <a:xfrm>
            <a:off x="628560" y="6356520"/>
            <a:ext cx="205704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127" name="PlaceHolder 5"/>
          <p:cNvSpPr>
            <a:spLocks noGrp="1"/>
          </p:cNvSpPr>
          <p:nvPr>
            <p:ph type="ftr" idx="11"/>
          </p:nvPr>
        </p:nvSpPr>
        <p:spPr>
          <a:xfrm>
            <a:off x="3029040" y="6356520"/>
            <a:ext cx="30859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128" name="PlaceHolder 6"/>
          <p:cNvSpPr>
            <a:spLocks noGrp="1"/>
          </p:cNvSpPr>
          <p:nvPr>
            <p:ph type="sldNum" idx="12"/>
          </p:nvPr>
        </p:nvSpPr>
        <p:spPr>
          <a:xfrm>
            <a:off x="6458040" y="6356520"/>
            <a:ext cx="2057040" cy="364680"/>
          </a:xfrm>
          <a:prstGeom prst="rect">
            <a:avLst/>
          </a:prstGeom>
          <a:noFill/>
          <a:ln w="0">
            <a:noFill/>
          </a:ln>
        </p:spPr>
        <p:txBody>
          <a:bodyPr anchor="ctr">
            <a:noAutofit/>
          </a:bodyPr>
          <a:lstStyle>
            <a:lvl1pPr indent="0" algn="r">
              <a:lnSpc>
                <a:spcPct val="100000"/>
              </a:lnSpc>
              <a:buNone/>
              <a:defRPr b="0" lang="ru-RU" sz="1200" spc="-1" strike="noStrike">
                <a:solidFill>
                  <a:srgbClr val="8b8b8b"/>
                </a:solidFill>
                <a:latin typeface="Calibri"/>
              </a:defRPr>
            </a:lvl1pPr>
          </a:lstStyle>
          <a:p>
            <a:pPr indent="0" algn="r">
              <a:lnSpc>
                <a:spcPct val="100000"/>
              </a:lnSpc>
              <a:buNone/>
            </a:pPr>
            <a:fld id="{EEC14F5C-E11B-46D8-A09D-B39E94140739}" type="slidenum">
              <a:rPr b="0" lang="ru-RU" sz="1200" spc="-1" strike="noStrike">
                <a:solidFill>
                  <a:srgbClr val="8b8b8b"/>
                </a:solidFill>
                <a:latin typeface="Calibri"/>
              </a:rPr>
              <a:t>&lt;номер&gt;</a:t>
            </a:fld>
            <a:endParaRPr b="0" lang="ru-RU"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0" lang="ru-RU" sz="4400" spc="-1" strike="noStrike">
                <a:solidFill>
                  <a:srgbClr val="000000"/>
                </a:solidFill>
                <a:latin typeface="Calibri"/>
              </a:rPr>
              <a:t>Образец заголовка</a:t>
            </a:r>
            <a:endParaRPr b="0" lang="ru-RU" sz="4400" spc="-1" strike="noStrike">
              <a:solidFill>
                <a:srgbClr val="000000"/>
              </a:solidFill>
              <a:latin typeface="Calibri"/>
            </a:endParaRPr>
          </a:p>
        </p:txBody>
      </p:sp>
      <p:sp>
        <p:nvSpPr>
          <p:cNvPr id="166" name="PlaceHolder 2"/>
          <p:cNvSpPr>
            <a:spLocks noGrp="1"/>
          </p:cNvSpPr>
          <p:nvPr>
            <p:ph type="body"/>
          </p:nvPr>
        </p:nvSpPr>
        <p:spPr>
          <a:xfrm>
            <a:off x="457200" y="1600200"/>
            <a:ext cx="4038120" cy="4525560"/>
          </a:xfrm>
          <a:prstGeom prst="rect">
            <a:avLst/>
          </a:prstGeom>
          <a:noFill/>
          <a:ln w="0">
            <a:noFill/>
          </a:ln>
        </p:spPr>
        <p:txBody>
          <a:bodyPr anchor="t">
            <a:noAutofit/>
          </a:bodyPr>
          <a:p>
            <a:pPr marL="343080" indent="-343080">
              <a:lnSpc>
                <a:spcPct val="100000"/>
              </a:lnSpc>
              <a:spcBef>
                <a:spcPts val="561"/>
              </a:spcBef>
              <a:buClr>
                <a:srgbClr val="000000"/>
              </a:buClr>
              <a:buFont typeface="Arial"/>
              <a:buChar char="•"/>
            </a:pPr>
            <a:r>
              <a:rPr b="0" lang="ru-RU" sz="2800" spc="-1" strike="noStrike">
                <a:solidFill>
                  <a:srgbClr val="000000"/>
                </a:solidFill>
                <a:latin typeface="Calibri"/>
              </a:rPr>
              <a:t>Образец текста</a:t>
            </a:r>
            <a:endParaRPr b="0" lang="ru-RU" sz="2800" spc="-1" strike="noStrike">
              <a:solidFill>
                <a:srgbClr val="000000"/>
              </a:solidFill>
              <a:latin typeface="Calibri"/>
            </a:endParaRPr>
          </a:p>
          <a:p>
            <a:pPr lvl="1" marL="743040" indent="-285840">
              <a:lnSpc>
                <a:spcPct val="100000"/>
              </a:lnSpc>
              <a:spcBef>
                <a:spcPts val="479"/>
              </a:spcBef>
              <a:buClr>
                <a:srgbClr val="000000"/>
              </a:buClr>
              <a:buFont typeface="Arial"/>
              <a:buChar char="–"/>
            </a:pPr>
            <a:r>
              <a:rPr b="0" lang="ru-RU" sz="2400" spc="-1" strike="noStrike">
                <a:solidFill>
                  <a:srgbClr val="000000"/>
                </a:solidFill>
                <a:latin typeface="Calibri"/>
              </a:rPr>
              <a:t>Второй уровень</a:t>
            </a:r>
            <a:endParaRPr b="0" lang="ru-RU" sz="2400" spc="-1" strike="noStrike">
              <a:solidFill>
                <a:srgbClr val="000000"/>
              </a:solidFill>
              <a:latin typeface="Calibri"/>
            </a:endParaRPr>
          </a:p>
          <a:p>
            <a:pPr lvl="2" marL="1143000" indent="-228600">
              <a:lnSpc>
                <a:spcPct val="100000"/>
              </a:lnSpc>
              <a:spcBef>
                <a:spcPts val="400"/>
              </a:spcBef>
              <a:buClr>
                <a:srgbClr val="000000"/>
              </a:buClr>
              <a:buFont typeface="Arial"/>
              <a:buChar char="•"/>
            </a:pPr>
            <a:r>
              <a:rPr b="0" lang="ru-RU" sz="2000" spc="-1" strike="noStrike">
                <a:solidFill>
                  <a:srgbClr val="000000"/>
                </a:solidFill>
                <a:latin typeface="Calibri"/>
              </a:rPr>
              <a:t>Третий уровень</a:t>
            </a:r>
            <a:endParaRPr b="0" lang="ru-RU" sz="2000" spc="-1" strike="noStrike">
              <a:solidFill>
                <a:srgbClr val="000000"/>
              </a:solidFill>
              <a:latin typeface="Calibri"/>
            </a:endParaRPr>
          </a:p>
          <a:p>
            <a:pPr lvl="3" marL="1600200" indent="-228600">
              <a:lnSpc>
                <a:spcPct val="100000"/>
              </a:lnSpc>
              <a:spcBef>
                <a:spcPts val="360"/>
              </a:spcBef>
              <a:buClr>
                <a:srgbClr val="000000"/>
              </a:buClr>
              <a:buFont typeface="Arial"/>
              <a:buChar char="–"/>
            </a:pPr>
            <a:r>
              <a:rPr b="0" lang="ru-RU" sz="1800" spc="-1" strike="noStrike">
                <a:solidFill>
                  <a:srgbClr val="000000"/>
                </a:solidFill>
                <a:latin typeface="Calibri"/>
              </a:rPr>
              <a:t>Четвертый уровень</a:t>
            </a:r>
            <a:endParaRPr b="0" lang="ru-RU" sz="1800" spc="-1" strike="noStrike">
              <a:solidFill>
                <a:srgbClr val="000000"/>
              </a:solidFill>
              <a:latin typeface="Calibri"/>
            </a:endParaRPr>
          </a:p>
          <a:p>
            <a:pPr lvl="4" marL="2057400" indent="-228600">
              <a:lnSpc>
                <a:spcPct val="100000"/>
              </a:lnSpc>
              <a:spcBef>
                <a:spcPts val="360"/>
              </a:spcBef>
              <a:buClr>
                <a:srgbClr val="000000"/>
              </a:buClr>
              <a:buFont typeface="Arial"/>
              <a:buChar char="»"/>
            </a:pPr>
            <a:r>
              <a:rPr b="0" lang="ru-RU" sz="1800" spc="-1" strike="noStrike">
                <a:solidFill>
                  <a:srgbClr val="000000"/>
                </a:solidFill>
                <a:latin typeface="Calibri"/>
              </a:rPr>
              <a:t>Пятый уровень</a:t>
            </a:r>
            <a:endParaRPr b="0" lang="ru-RU" sz="1800" spc="-1" strike="noStrike">
              <a:solidFill>
                <a:srgbClr val="000000"/>
              </a:solidFill>
              <a:latin typeface="Calibri"/>
            </a:endParaRPr>
          </a:p>
        </p:txBody>
      </p:sp>
      <p:sp>
        <p:nvSpPr>
          <p:cNvPr id="167" name="PlaceHolder 3"/>
          <p:cNvSpPr>
            <a:spLocks noGrp="1"/>
          </p:cNvSpPr>
          <p:nvPr>
            <p:ph type="body"/>
          </p:nvPr>
        </p:nvSpPr>
        <p:spPr>
          <a:xfrm>
            <a:off x="4648320" y="1600200"/>
            <a:ext cx="4038120" cy="4525560"/>
          </a:xfrm>
          <a:prstGeom prst="rect">
            <a:avLst/>
          </a:prstGeom>
          <a:noFill/>
          <a:ln w="0">
            <a:noFill/>
          </a:ln>
        </p:spPr>
        <p:txBody>
          <a:bodyPr anchor="t">
            <a:noAutofit/>
          </a:bodyPr>
          <a:p>
            <a:pPr marL="343080" indent="-343080">
              <a:lnSpc>
                <a:spcPct val="100000"/>
              </a:lnSpc>
              <a:spcBef>
                <a:spcPts val="561"/>
              </a:spcBef>
              <a:buClr>
                <a:srgbClr val="000000"/>
              </a:buClr>
              <a:buFont typeface="Arial"/>
              <a:buChar char="•"/>
            </a:pPr>
            <a:r>
              <a:rPr b="0" lang="ru-RU" sz="2800" spc="-1" strike="noStrike">
                <a:solidFill>
                  <a:srgbClr val="000000"/>
                </a:solidFill>
                <a:latin typeface="Calibri"/>
              </a:rPr>
              <a:t>Образец текста</a:t>
            </a:r>
            <a:endParaRPr b="0" lang="ru-RU" sz="2800" spc="-1" strike="noStrike">
              <a:solidFill>
                <a:srgbClr val="000000"/>
              </a:solidFill>
              <a:latin typeface="Calibri"/>
            </a:endParaRPr>
          </a:p>
          <a:p>
            <a:pPr lvl="1" marL="743040" indent="-285840">
              <a:lnSpc>
                <a:spcPct val="100000"/>
              </a:lnSpc>
              <a:spcBef>
                <a:spcPts val="479"/>
              </a:spcBef>
              <a:buClr>
                <a:srgbClr val="000000"/>
              </a:buClr>
              <a:buFont typeface="Arial"/>
              <a:buChar char="–"/>
            </a:pPr>
            <a:r>
              <a:rPr b="0" lang="ru-RU" sz="2400" spc="-1" strike="noStrike">
                <a:solidFill>
                  <a:srgbClr val="000000"/>
                </a:solidFill>
                <a:latin typeface="Calibri"/>
              </a:rPr>
              <a:t>Второй уровень</a:t>
            </a:r>
            <a:endParaRPr b="0" lang="ru-RU" sz="2400" spc="-1" strike="noStrike">
              <a:solidFill>
                <a:srgbClr val="000000"/>
              </a:solidFill>
              <a:latin typeface="Calibri"/>
            </a:endParaRPr>
          </a:p>
          <a:p>
            <a:pPr lvl="2" marL="1143000" indent="-228600">
              <a:lnSpc>
                <a:spcPct val="100000"/>
              </a:lnSpc>
              <a:spcBef>
                <a:spcPts val="400"/>
              </a:spcBef>
              <a:buClr>
                <a:srgbClr val="000000"/>
              </a:buClr>
              <a:buFont typeface="Arial"/>
              <a:buChar char="•"/>
            </a:pPr>
            <a:r>
              <a:rPr b="0" lang="ru-RU" sz="2000" spc="-1" strike="noStrike">
                <a:solidFill>
                  <a:srgbClr val="000000"/>
                </a:solidFill>
                <a:latin typeface="Calibri"/>
              </a:rPr>
              <a:t>Третий уровень</a:t>
            </a:r>
            <a:endParaRPr b="0" lang="ru-RU" sz="2000" spc="-1" strike="noStrike">
              <a:solidFill>
                <a:srgbClr val="000000"/>
              </a:solidFill>
              <a:latin typeface="Calibri"/>
            </a:endParaRPr>
          </a:p>
          <a:p>
            <a:pPr lvl="3" marL="1600200" indent="-228600">
              <a:lnSpc>
                <a:spcPct val="100000"/>
              </a:lnSpc>
              <a:spcBef>
                <a:spcPts val="360"/>
              </a:spcBef>
              <a:buClr>
                <a:srgbClr val="000000"/>
              </a:buClr>
              <a:buFont typeface="Arial"/>
              <a:buChar char="–"/>
            </a:pPr>
            <a:r>
              <a:rPr b="0" lang="ru-RU" sz="1800" spc="-1" strike="noStrike">
                <a:solidFill>
                  <a:srgbClr val="000000"/>
                </a:solidFill>
                <a:latin typeface="Calibri"/>
              </a:rPr>
              <a:t>Четвертый уровень</a:t>
            </a:r>
            <a:endParaRPr b="0" lang="ru-RU" sz="1800" spc="-1" strike="noStrike">
              <a:solidFill>
                <a:srgbClr val="000000"/>
              </a:solidFill>
              <a:latin typeface="Calibri"/>
            </a:endParaRPr>
          </a:p>
          <a:p>
            <a:pPr lvl="4" marL="2057400" indent="-228600">
              <a:lnSpc>
                <a:spcPct val="100000"/>
              </a:lnSpc>
              <a:spcBef>
                <a:spcPts val="360"/>
              </a:spcBef>
              <a:buClr>
                <a:srgbClr val="000000"/>
              </a:buClr>
              <a:buFont typeface="Arial"/>
              <a:buChar char="»"/>
            </a:pPr>
            <a:r>
              <a:rPr b="0" lang="ru-RU" sz="1800" spc="-1" strike="noStrike">
                <a:solidFill>
                  <a:srgbClr val="000000"/>
                </a:solidFill>
                <a:latin typeface="Calibri"/>
              </a:rPr>
              <a:t>Пятый уровень</a:t>
            </a:r>
            <a:endParaRPr b="0" lang="ru-RU" sz="1800" spc="-1" strike="noStrike">
              <a:solidFill>
                <a:srgbClr val="000000"/>
              </a:solidFill>
              <a:latin typeface="Calibri"/>
            </a:endParaRPr>
          </a:p>
        </p:txBody>
      </p:sp>
      <p:sp>
        <p:nvSpPr>
          <p:cNvPr id="168" name="PlaceHolder 4"/>
          <p:cNvSpPr>
            <a:spLocks noGrp="1"/>
          </p:cNvSpPr>
          <p:nvPr>
            <p:ph type="dt" idx="13"/>
          </p:nvPr>
        </p:nvSpPr>
        <p:spPr>
          <a:xfrm>
            <a:off x="457200" y="6356520"/>
            <a:ext cx="213336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169" name="PlaceHolder 5"/>
          <p:cNvSpPr>
            <a:spLocks noGrp="1"/>
          </p:cNvSpPr>
          <p:nvPr>
            <p:ph type="ftr" idx="14"/>
          </p:nvPr>
        </p:nvSpPr>
        <p:spPr>
          <a:xfrm>
            <a:off x="3124080" y="6356520"/>
            <a:ext cx="28951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170" name="PlaceHolder 6"/>
          <p:cNvSpPr>
            <a:spLocks noGrp="1"/>
          </p:cNvSpPr>
          <p:nvPr>
            <p:ph type="sldNum" idx="15"/>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GB" sz="1200" spc="-1" strike="noStrike">
                <a:solidFill>
                  <a:srgbClr val="8b8b8b"/>
                </a:solidFill>
                <a:latin typeface="Calibri"/>
              </a:defRPr>
            </a:lvl1pPr>
          </a:lstStyle>
          <a:p>
            <a:pPr indent="0" algn="r">
              <a:lnSpc>
                <a:spcPct val="100000"/>
              </a:lnSpc>
              <a:buNone/>
            </a:pPr>
            <a:fld id="{D3F3A241-F1DC-4280-86CB-510F02529E92}" type="slidenum">
              <a:rPr b="0" lang="en-GB" sz="1200" spc="-1" strike="noStrike">
                <a:solidFill>
                  <a:srgbClr val="8b8b8b"/>
                </a:solidFill>
                <a:latin typeface="Calibri"/>
              </a:rPr>
              <a:t>&lt;номер&gt;</a:t>
            </a:fld>
            <a:endParaRPr b="0" lang="ru-RU"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4680"/>
            <a:ext cx="8229240" cy="1142640"/>
          </a:xfrm>
          <a:prstGeom prst="rect">
            <a:avLst/>
          </a:prstGeom>
          <a:noFill/>
          <a:ln w="0">
            <a:noFill/>
          </a:ln>
        </p:spPr>
        <p:txBody>
          <a:bodyPr anchor="ctr">
            <a:noAutofit/>
          </a:bodyPr>
          <a:p>
            <a:pPr indent="0" algn="ctr">
              <a:lnSpc>
                <a:spcPct val="100000"/>
              </a:lnSpc>
              <a:buNone/>
            </a:pPr>
            <a:r>
              <a:rPr b="0" lang="ru-RU" sz="4400" spc="-1" strike="noStrike">
                <a:solidFill>
                  <a:srgbClr val="000000"/>
                </a:solidFill>
                <a:latin typeface="Calibri"/>
              </a:rPr>
              <a:t>Образец заголовка</a:t>
            </a:r>
            <a:endParaRPr b="0" lang="ru-RU" sz="4400" spc="-1" strike="noStrike">
              <a:solidFill>
                <a:srgbClr val="000000"/>
              </a:solidFill>
              <a:latin typeface="Calibri"/>
            </a:endParaRPr>
          </a:p>
        </p:txBody>
      </p:sp>
      <p:sp>
        <p:nvSpPr>
          <p:cNvPr id="208" name="PlaceHolder 2"/>
          <p:cNvSpPr>
            <a:spLocks noGrp="1"/>
          </p:cNvSpPr>
          <p:nvPr>
            <p:ph type="body"/>
          </p:nvPr>
        </p:nvSpPr>
        <p:spPr>
          <a:xfrm>
            <a:off x="457200" y="1600200"/>
            <a:ext cx="8229240" cy="4525560"/>
          </a:xfrm>
          <a:prstGeom prst="rect">
            <a:avLst/>
          </a:prstGeom>
          <a:noFill/>
          <a:ln w="0">
            <a:noFill/>
          </a:ln>
        </p:spPr>
        <p:txBody>
          <a:bodyPr anchor="t">
            <a:noAutofit/>
          </a:bodyPr>
          <a:p>
            <a:pPr marL="343080" indent="-343080">
              <a:lnSpc>
                <a:spcPct val="100000"/>
              </a:lnSpc>
              <a:spcBef>
                <a:spcPts val="641"/>
              </a:spcBef>
              <a:buClr>
                <a:srgbClr val="000000"/>
              </a:buClr>
              <a:buFont typeface="Arial"/>
              <a:buChar char="•"/>
            </a:pPr>
            <a:r>
              <a:rPr b="0" lang="ru-RU" sz="3200" spc="-1" strike="noStrike">
                <a:solidFill>
                  <a:srgbClr val="000000"/>
                </a:solidFill>
                <a:latin typeface="Calibri"/>
              </a:rPr>
              <a:t>Образец текста</a:t>
            </a:r>
            <a:endParaRPr b="0" lang="ru-RU" sz="3200" spc="-1" strike="noStrike">
              <a:solidFill>
                <a:srgbClr val="000000"/>
              </a:solidFill>
              <a:latin typeface="Calibri"/>
            </a:endParaRPr>
          </a:p>
          <a:p>
            <a:pPr lvl="1" marL="743040" indent="-285840">
              <a:lnSpc>
                <a:spcPct val="100000"/>
              </a:lnSpc>
              <a:spcBef>
                <a:spcPts val="561"/>
              </a:spcBef>
              <a:buClr>
                <a:srgbClr val="000000"/>
              </a:buClr>
              <a:buFont typeface="Arial"/>
              <a:buChar char="–"/>
            </a:pPr>
            <a:r>
              <a:rPr b="0" lang="ru-RU" sz="2800" spc="-1" strike="noStrike">
                <a:solidFill>
                  <a:srgbClr val="000000"/>
                </a:solidFill>
                <a:latin typeface="Calibri"/>
              </a:rPr>
              <a:t>Второй уровень</a:t>
            </a:r>
            <a:endParaRPr b="0" lang="ru-RU" sz="2800" spc="-1" strike="noStrike">
              <a:solidFill>
                <a:srgbClr val="000000"/>
              </a:solidFill>
              <a:latin typeface="Calibri"/>
            </a:endParaRPr>
          </a:p>
          <a:p>
            <a:pPr lvl="2" marL="1143000" indent="-228600">
              <a:lnSpc>
                <a:spcPct val="100000"/>
              </a:lnSpc>
              <a:spcBef>
                <a:spcPts val="479"/>
              </a:spcBef>
              <a:buClr>
                <a:srgbClr val="000000"/>
              </a:buClr>
              <a:buFont typeface="Arial"/>
              <a:buChar char="•"/>
            </a:pPr>
            <a:r>
              <a:rPr b="0" lang="ru-RU" sz="2400" spc="-1" strike="noStrike">
                <a:solidFill>
                  <a:srgbClr val="000000"/>
                </a:solidFill>
                <a:latin typeface="Calibri"/>
              </a:rPr>
              <a:t>Третий уровень</a:t>
            </a:r>
            <a:endParaRPr b="0" lang="ru-RU" sz="2400" spc="-1" strike="noStrike">
              <a:solidFill>
                <a:srgbClr val="000000"/>
              </a:solidFill>
              <a:latin typeface="Calibri"/>
            </a:endParaRPr>
          </a:p>
          <a:p>
            <a:pPr lvl="3" marL="1600200" indent="-228600">
              <a:lnSpc>
                <a:spcPct val="100000"/>
              </a:lnSpc>
              <a:spcBef>
                <a:spcPts val="400"/>
              </a:spcBef>
              <a:buClr>
                <a:srgbClr val="000000"/>
              </a:buClr>
              <a:buFont typeface="Arial"/>
              <a:buChar char="–"/>
            </a:pPr>
            <a:r>
              <a:rPr b="0" lang="ru-RU" sz="2000" spc="-1" strike="noStrike">
                <a:solidFill>
                  <a:srgbClr val="000000"/>
                </a:solidFill>
                <a:latin typeface="Calibri"/>
              </a:rPr>
              <a:t>Четвертый уровень</a:t>
            </a:r>
            <a:endParaRPr b="0" lang="ru-RU" sz="2000" spc="-1" strike="noStrike">
              <a:solidFill>
                <a:srgbClr val="000000"/>
              </a:solidFill>
              <a:latin typeface="Calibri"/>
            </a:endParaRPr>
          </a:p>
          <a:p>
            <a:pPr lvl="4" marL="2057400" indent="-228600">
              <a:lnSpc>
                <a:spcPct val="100000"/>
              </a:lnSpc>
              <a:spcBef>
                <a:spcPts val="400"/>
              </a:spcBef>
              <a:buClr>
                <a:srgbClr val="000000"/>
              </a:buClr>
              <a:buFont typeface="Arial"/>
              <a:buChar char="»"/>
            </a:pPr>
            <a:r>
              <a:rPr b="0" lang="ru-RU" sz="2000" spc="-1" strike="noStrike">
                <a:solidFill>
                  <a:srgbClr val="000000"/>
                </a:solidFill>
                <a:latin typeface="Calibri"/>
              </a:rPr>
              <a:t>Пятый уровень</a:t>
            </a:r>
            <a:endParaRPr b="0" lang="ru-RU" sz="2000" spc="-1" strike="noStrike">
              <a:solidFill>
                <a:srgbClr val="000000"/>
              </a:solidFill>
              <a:latin typeface="Calibri"/>
            </a:endParaRPr>
          </a:p>
        </p:txBody>
      </p:sp>
      <p:sp>
        <p:nvSpPr>
          <p:cNvPr id="209" name="PlaceHolder 3"/>
          <p:cNvSpPr>
            <a:spLocks noGrp="1"/>
          </p:cNvSpPr>
          <p:nvPr>
            <p:ph type="dt" idx="16"/>
          </p:nvPr>
        </p:nvSpPr>
        <p:spPr>
          <a:xfrm>
            <a:off x="457200" y="6356520"/>
            <a:ext cx="213336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210" name="PlaceHolder 4"/>
          <p:cNvSpPr>
            <a:spLocks noGrp="1"/>
          </p:cNvSpPr>
          <p:nvPr>
            <p:ph type="ftr" idx="17"/>
          </p:nvPr>
        </p:nvSpPr>
        <p:spPr>
          <a:xfrm>
            <a:off x="3124080" y="6356520"/>
            <a:ext cx="28951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211" name="PlaceHolder 5"/>
          <p:cNvSpPr>
            <a:spLocks noGrp="1"/>
          </p:cNvSpPr>
          <p:nvPr>
            <p:ph type="sldNum" idx="18"/>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GB" sz="1200" spc="-1" strike="noStrike">
                <a:solidFill>
                  <a:srgbClr val="8b8b8b"/>
                </a:solidFill>
                <a:latin typeface="Calibri"/>
              </a:defRPr>
            </a:lvl1pPr>
          </a:lstStyle>
          <a:p>
            <a:pPr indent="0" algn="r">
              <a:lnSpc>
                <a:spcPct val="100000"/>
              </a:lnSpc>
              <a:buNone/>
            </a:pPr>
            <a:fld id="{00F5B5A7-47DC-42E4-A004-D023817BD268}" type="slidenum">
              <a:rPr b="0" lang="en-GB" sz="1200" spc="-1" strike="noStrike">
                <a:solidFill>
                  <a:srgbClr val="8b8b8b"/>
                </a:solidFill>
                <a:latin typeface="Calibri"/>
              </a:rPr>
              <a:t>&lt;номер&gt;</a:t>
            </a:fld>
            <a:endParaRPr b="0" lang="ru-RU"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8" name="PlaceHolder 1"/>
          <p:cNvSpPr>
            <a:spLocks noGrp="1"/>
          </p:cNvSpPr>
          <p:nvPr>
            <p:ph type="ftr" idx="19"/>
          </p:nvPr>
        </p:nvSpPr>
        <p:spPr>
          <a:xfrm>
            <a:off x="4696560" y="6393240"/>
            <a:ext cx="38401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249" name="PlaceHolder 2"/>
          <p:cNvSpPr>
            <a:spLocks noGrp="1"/>
          </p:cNvSpPr>
          <p:nvPr>
            <p:ph type="sldNum" idx="20"/>
          </p:nvPr>
        </p:nvSpPr>
        <p:spPr>
          <a:xfrm>
            <a:off x="8609040" y="6393240"/>
            <a:ext cx="440280" cy="364680"/>
          </a:xfrm>
          <a:prstGeom prst="rect">
            <a:avLst/>
          </a:prstGeom>
          <a:noFill/>
          <a:ln w="0">
            <a:noFill/>
          </a:ln>
        </p:spPr>
        <p:txBody>
          <a:bodyPr anchor="ctr">
            <a:noAutofit/>
          </a:bodyPr>
          <a:lstStyle>
            <a:lvl1pPr indent="0" algn="r">
              <a:lnSpc>
                <a:spcPct val="100000"/>
              </a:lnSpc>
              <a:buNone/>
              <a:defRPr b="0" lang="ru-RU" sz="800" spc="-1" strike="noStrike">
                <a:solidFill>
                  <a:srgbClr val="8b8b8b"/>
                </a:solidFill>
                <a:latin typeface="Arial"/>
              </a:defRPr>
            </a:lvl1pPr>
          </a:lstStyle>
          <a:p>
            <a:pPr indent="0" algn="r">
              <a:lnSpc>
                <a:spcPct val="100000"/>
              </a:lnSpc>
              <a:buNone/>
            </a:pPr>
            <a:fld id="{0A7FB0B7-4F0C-489A-A876-302FFCBB6EEC}" type="slidenum">
              <a:rPr b="0" lang="ru-RU" sz="800" spc="-1" strike="noStrike">
                <a:solidFill>
                  <a:srgbClr val="8b8b8b"/>
                </a:solidFill>
                <a:latin typeface="Arial"/>
              </a:rPr>
              <a:t>&lt;номер&gt;</a:t>
            </a:fld>
            <a:endParaRPr b="0" lang="ru-RU" sz="800" spc="-1" strike="noStrike">
              <a:solidFill>
                <a:srgbClr val="000000"/>
              </a:solidFill>
              <a:latin typeface="Times New Roman"/>
            </a:endParaRPr>
          </a:p>
        </p:txBody>
      </p:sp>
      <p:sp>
        <p:nvSpPr>
          <p:cNvPr id="250" name="PlaceHolder 3"/>
          <p:cNvSpPr>
            <a:spLocks noGrp="1"/>
          </p:cNvSpPr>
          <p:nvPr>
            <p:ph type="title"/>
          </p:nvPr>
        </p:nvSpPr>
        <p:spPr>
          <a:xfrm>
            <a:off x="4696560" y="275040"/>
            <a:ext cx="4122720" cy="443160"/>
          </a:xfrm>
          <a:prstGeom prst="rect">
            <a:avLst/>
          </a:prstGeom>
          <a:noFill/>
          <a:ln w="0">
            <a:noFill/>
          </a:ln>
        </p:spPr>
        <p:txBody>
          <a:bodyPr anchor="ctr">
            <a:normAutofit/>
          </a:bodyPr>
          <a:p>
            <a:pPr indent="0">
              <a:lnSpc>
                <a:spcPct val="100000"/>
              </a:lnSpc>
              <a:buNone/>
            </a:pPr>
            <a:r>
              <a:rPr b="0" lang="ru-RU" sz="1000" spc="-1" strike="noStrike">
                <a:solidFill>
                  <a:srgbClr val="262626"/>
                </a:solidFill>
                <a:latin typeface="Arial"/>
              </a:rPr>
              <a:t>Подзаголовок: Ссылки на использованную литературу:</a:t>
            </a:r>
            <a:endParaRPr b="0" lang="ru-RU" sz="1000" spc="-1" strike="noStrike">
              <a:solidFill>
                <a:srgbClr val="000000"/>
              </a:solidFill>
              <a:latin typeface="Calibri"/>
            </a:endParaRPr>
          </a:p>
        </p:txBody>
      </p:sp>
      <p:sp>
        <p:nvSpPr>
          <p:cNvPr id="251" name="PlaceHolder 4"/>
          <p:cNvSpPr>
            <a:spLocks noGrp="1"/>
          </p:cNvSpPr>
          <p:nvPr>
            <p:ph type="body"/>
          </p:nvPr>
        </p:nvSpPr>
        <p:spPr>
          <a:xfrm>
            <a:off x="4696560" y="765000"/>
            <a:ext cx="4122720" cy="4718880"/>
          </a:xfrm>
          <a:prstGeom prst="rect">
            <a:avLst/>
          </a:prstGeom>
          <a:noFill/>
          <a:ln w="0">
            <a:noFill/>
          </a:ln>
        </p:spPr>
        <p:txBody>
          <a:bodyPr anchor="t">
            <a:normAutofit/>
          </a:bodyPr>
          <a:p>
            <a:pPr indent="0">
              <a:lnSpc>
                <a:spcPct val="100000"/>
              </a:lnSpc>
              <a:spcBef>
                <a:spcPts val="300"/>
              </a:spcBef>
              <a:buNone/>
              <a:tabLst>
                <a:tab algn="l" pos="0"/>
              </a:tabLst>
            </a:pPr>
            <a:r>
              <a:rPr b="0" lang="ru-RU" sz="800" spc="-1" strike="noStrike">
                <a:solidFill>
                  <a:srgbClr val="4a452a"/>
                </a:solidFill>
                <a:latin typeface="Arial"/>
              </a:rPr>
              <a:t>Образец текста</a:t>
            </a:r>
            <a:endParaRPr b="0" lang="ru-RU" sz="800" spc="-1" strike="noStrike">
              <a:solidFill>
                <a:srgbClr val="000000"/>
              </a:solidFill>
              <a:latin typeface="Calibri"/>
            </a:endParaRPr>
          </a:p>
          <a:p>
            <a:pPr lvl="1" marL="743040" indent="-285840">
              <a:lnSpc>
                <a:spcPct val="100000"/>
              </a:lnSpc>
              <a:spcBef>
                <a:spcPts val="300"/>
              </a:spcBef>
              <a:buClr>
                <a:srgbClr val="4a452a"/>
              </a:buClr>
              <a:buFont typeface="Arial"/>
              <a:buChar char="–"/>
              <a:tabLst>
                <a:tab algn="l" pos="0"/>
              </a:tabLst>
            </a:pPr>
            <a:r>
              <a:rPr b="0" lang="ru-RU" sz="800" spc="-1" strike="noStrike">
                <a:solidFill>
                  <a:srgbClr val="4a452a"/>
                </a:solidFill>
                <a:latin typeface="Arial"/>
              </a:rPr>
              <a:t>Второй уровень</a:t>
            </a:r>
            <a:endParaRPr b="0" lang="ru-RU" sz="800" spc="-1" strike="noStrike">
              <a:solidFill>
                <a:srgbClr val="000000"/>
              </a:solidFill>
              <a:latin typeface="Calibri"/>
            </a:endParaRPr>
          </a:p>
          <a:p>
            <a:pPr lvl="2" marL="1143000" indent="-228600">
              <a:lnSpc>
                <a:spcPct val="100000"/>
              </a:lnSpc>
              <a:spcBef>
                <a:spcPts val="300"/>
              </a:spcBef>
              <a:buClr>
                <a:srgbClr val="4a452a"/>
              </a:buClr>
              <a:buFont typeface="Arial"/>
              <a:buChar char="•"/>
              <a:tabLst>
                <a:tab algn="l" pos="0"/>
              </a:tabLst>
            </a:pPr>
            <a:r>
              <a:rPr b="0" lang="ru-RU" sz="800" spc="-1" strike="noStrike">
                <a:solidFill>
                  <a:srgbClr val="4a452a"/>
                </a:solidFill>
                <a:latin typeface="Arial"/>
              </a:rPr>
              <a:t>Третий уровень</a:t>
            </a:r>
            <a:endParaRPr b="0" lang="ru-RU" sz="800" spc="-1" strike="noStrike">
              <a:solidFill>
                <a:srgbClr val="000000"/>
              </a:solidFill>
              <a:latin typeface="Calibri"/>
            </a:endParaRPr>
          </a:p>
          <a:p>
            <a:pPr lvl="3" marL="1600200" indent="-228600">
              <a:lnSpc>
                <a:spcPct val="100000"/>
              </a:lnSpc>
              <a:spcBef>
                <a:spcPts val="300"/>
              </a:spcBef>
              <a:buClr>
                <a:srgbClr val="4a452a"/>
              </a:buClr>
              <a:buFont typeface="Arial"/>
              <a:buChar char="–"/>
              <a:tabLst>
                <a:tab algn="l" pos="0"/>
              </a:tabLst>
            </a:pPr>
            <a:r>
              <a:rPr b="0" lang="ru-RU" sz="800" spc="-1" strike="noStrike">
                <a:solidFill>
                  <a:srgbClr val="4a452a"/>
                </a:solidFill>
                <a:latin typeface="Arial"/>
              </a:rPr>
              <a:t>Четвертый уровень</a:t>
            </a:r>
            <a:endParaRPr b="0" lang="ru-RU" sz="800" spc="-1" strike="noStrike">
              <a:solidFill>
                <a:srgbClr val="000000"/>
              </a:solidFill>
              <a:latin typeface="Calibri"/>
            </a:endParaRPr>
          </a:p>
          <a:p>
            <a:pPr lvl="4" marL="2057400" indent="-228600">
              <a:lnSpc>
                <a:spcPct val="100000"/>
              </a:lnSpc>
              <a:spcBef>
                <a:spcPts val="300"/>
              </a:spcBef>
              <a:buClr>
                <a:srgbClr val="4a452a"/>
              </a:buClr>
              <a:buFont typeface="Arial"/>
              <a:buChar char="»"/>
              <a:tabLst>
                <a:tab algn="l" pos="0"/>
              </a:tabLst>
            </a:pPr>
            <a:r>
              <a:rPr b="0" lang="ru-RU" sz="800" spc="-1" strike="noStrike">
                <a:solidFill>
                  <a:srgbClr val="4a452a"/>
                </a:solidFill>
                <a:latin typeface="Arial"/>
              </a:rPr>
              <a:t>Пятый уровень</a:t>
            </a:r>
            <a:endParaRPr b="0" lang="ru-RU" sz="800" spc="-1" strike="noStrike">
              <a:solidFill>
                <a:srgbClr val="000000"/>
              </a:solidFill>
              <a:latin typeface="Calibri"/>
            </a:endParaRPr>
          </a:p>
        </p:txBody>
      </p:sp>
      <p:sp>
        <p:nvSpPr>
          <p:cNvPr id="252" name="PlaceHolder 5"/>
          <p:cNvSpPr>
            <a:spLocks noGrp="1"/>
          </p:cNvSpPr>
          <p:nvPr>
            <p:ph type="body"/>
          </p:nvPr>
        </p:nvSpPr>
        <p:spPr>
          <a:xfrm>
            <a:off x="324360" y="3827880"/>
            <a:ext cx="4122720" cy="2476080"/>
          </a:xfrm>
          <a:prstGeom prst="rect">
            <a:avLst/>
          </a:prstGeom>
          <a:noFill/>
          <a:ln w="0">
            <a:noFill/>
          </a:ln>
        </p:spPr>
        <p:txBody>
          <a:bodyPr anchor="t">
            <a:normAutofit/>
          </a:bodyPr>
          <a:p>
            <a:pPr indent="0" algn="just">
              <a:lnSpc>
                <a:spcPct val="125000"/>
              </a:lnSpc>
              <a:spcBef>
                <a:spcPts val="601"/>
              </a:spcBef>
              <a:buNone/>
              <a:tabLst>
                <a:tab algn="l" pos="0"/>
              </a:tabLst>
            </a:pPr>
            <a:r>
              <a:rPr b="0" lang="ru-RU" sz="1000" spc="-1" strike="noStrike">
                <a:solidFill>
                  <a:srgbClr val="4a452a"/>
                </a:solidFill>
                <a:latin typeface="Arial"/>
              </a:rPr>
              <a:t>Образец текста</a:t>
            </a:r>
            <a:endParaRPr b="0" lang="ru-RU" sz="1000" spc="-1" strike="noStrike">
              <a:solidFill>
                <a:srgbClr val="000000"/>
              </a:solidFill>
              <a:latin typeface="Calibri"/>
            </a:endParaRPr>
          </a:p>
          <a:p>
            <a:pPr lvl="1" marL="743040" indent="-285840" algn="just">
              <a:lnSpc>
                <a:spcPct val="125000"/>
              </a:lnSpc>
              <a:spcBef>
                <a:spcPts val="601"/>
              </a:spcBef>
              <a:buClr>
                <a:srgbClr val="4a452a"/>
              </a:buClr>
              <a:buFont typeface="Arial"/>
              <a:buChar char="–"/>
              <a:tabLst>
                <a:tab algn="l" pos="0"/>
              </a:tabLst>
            </a:pPr>
            <a:r>
              <a:rPr b="0" lang="ru-RU" sz="1000" spc="-1" strike="noStrike">
                <a:solidFill>
                  <a:srgbClr val="4a452a"/>
                </a:solidFill>
                <a:latin typeface="Arial"/>
              </a:rPr>
              <a:t>Второй уровень</a:t>
            </a:r>
            <a:endParaRPr b="0" lang="ru-RU" sz="1000" spc="-1" strike="noStrike">
              <a:solidFill>
                <a:srgbClr val="000000"/>
              </a:solidFill>
              <a:latin typeface="Calibri"/>
            </a:endParaRPr>
          </a:p>
          <a:p>
            <a:pPr lvl="2" marL="1143000" indent="-228600" algn="just">
              <a:lnSpc>
                <a:spcPct val="125000"/>
              </a:lnSpc>
              <a:spcBef>
                <a:spcPts val="601"/>
              </a:spcBef>
              <a:buClr>
                <a:srgbClr val="4a452a"/>
              </a:buClr>
              <a:buFont typeface="Arial"/>
              <a:buChar char="•"/>
              <a:tabLst>
                <a:tab algn="l" pos="0"/>
              </a:tabLst>
            </a:pPr>
            <a:r>
              <a:rPr b="0" lang="ru-RU" sz="1000" spc="-1" strike="noStrike">
                <a:solidFill>
                  <a:srgbClr val="4a452a"/>
                </a:solidFill>
                <a:latin typeface="Arial"/>
              </a:rPr>
              <a:t>Третий уровень</a:t>
            </a:r>
            <a:endParaRPr b="0" lang="ru-RU" sz="1000" spc="-1" strike="noStrike">
              <a:solidFill>
                <a:srgbClr val="000000"/>
              </a:solidFill>
              <a:latin typeface="Calibri"/>
            </a:endParaRPr>
          </a:p>
          <a:p>
            <a:pPr lvl="3" marL="1600200" indent="-228600" algn="just">
              <a:lnSpc>
                <a:spcPct val="125000"/>
              </a:lnSpc>
              <a:spcBef>
                <a:spcPts val="601"/>
              </a:spcBef>
              <a:buClr>
                <a:srgbClr val="4a452a"/>
              </a:buClr>
              <a:buFont typeface="Arial"/>
              <a:buChar char="–"/>
              <a:tabLst>
                <a:tab algn="l" pos="0"/>
              </a:tabLst>
            </a:pPr>
            <a:r>
              <a:rPr b="0" lang="ru-RU" sz="1000" spc="-1" strike="noStrike">
                <a:solidFill>
                  <a:srgbClr val="4a452a"/>
                </a:solidFill>
                <a:latin typeface="Arial"/>
              </a:rPr>
              <a:t>Четвертый уровень</a:t>
            </a:r>
            <a:endParaRPr b="0" lang="ru-RU" sz="1000" spc="-1" strike="noStrike">
              <a:solidFill>
                <a:srgbClr val="000000"/>
              </a:solidFill>
              <a:latin typeface="Calibri"/>
            </a:endParaRPr>
          </a:p>
          <a:p>
            <a:pPr lvl="4" marL="2057400" indent="-228600" algn="just">
              <a:lnSpc>
                <a:spcPct val="125000"/>
              </a:lnSpc>
              <a:spcBef>
                <a:spcPts val="601"/>
              </a:spcBef>
              <a:buClr>
                <a:srgbClr val="4a452a"/>
              </a:buClr>
              <a:buFont typeface="Arial"/>
              <a:buChar char="»"/>
              <a:tabLst>
                <a:tab algn="l" pos="0"/>
              </a:tabLst>
            </a:pPr>
            <a:r>
              <a:rPr b="0" lang="ru-RU" sz="1000" spc="-1" strike="noStrike">
                <a:solidFill>
                  <a:srgbClr val="4a452a"/>
                </a:solidFill>
                <a:latin typeface="Arial"/>
              </a:rPr>
              <a:t>Пятый уровень</a:t>
            </a:r>
            <a:endParaRPr b="0" lang="ru-RU" sz="1000" spc="-1" strike="noStrike">
              <a:solidFill>
                <a:srgbClr val="000000"/>
              </a:solidFill>
              <a:latin typeface="Calibri"/>
            </a:endParaRPr>
          </a:p>
        </p:txBody>
      </p:sp>
      <p:sp>
        <p:nvSpPr>
          <p:cNvPr id="253" name="PlaceHolder 6"/>
          <p:cNvSpPr>
            <a:spLocks noGrp="1"/>
          </p:cNvSpPr>
          <p:nvPr>
            <p:ph type="body"/>
          </p:nvPr>
        </p:nvSpPr>
        <p:spPr>
          <a:xfrm>
            <a:off x="324360" y="275040"/>
            <a:ext cx="4122720" cy="2967840"/>
          </a:xfrm>
          <a:prstGeom prst="rect">
            <a:avLst/>
          </a:prstGeom>
          <a:solidFill>
            <a:srgbClr val="cbcbcb"/>
          </a:solidFill>
          <a:ln w="0">
            <a:noFill/>
          </a:ln>
        </p:spPr>
        <p:txBody>
          <a:bodyPr anchor="ctr">
            <a:noAutofit/>
          </a:bodyPr>
          <a:p>
            <a:pPr indent="0" algn="ctr">
              <a:lnSpc>
                <a:spcPct val="100000"/>
              </a:lnSpc>
              <a:spcBef>
                <a:spcPts val="641"/>
              </a:spcBef>
              <a:buNone/>
              <a:tabLst>
                <a:tab algn="l" pos="0"/>
              </a:tabLst>
            </a:pPr>
            <a:r>
              <a:rPr b="0" lang="ru-RU" sz="3200" spc="-1" strike="noStrike">
                <a:solidFill>
                  <a:srgbClr val="000000"/>
                </a:solidFill>
                <a:latin typeface="Calibri"/>
              </a:rPr>
              <a:t>ФОТО №2</a:t>
            </a:r>
            <a:endParaRPr b="0" lang="ru-RU" sz="3200" spc="-1" strike="noStrike">
              <a:solidFill>
                <a:srgbClr val="000000"/>
              </a:solidFill>
              <a:latin typeface="Calibri"/>
            </a:endParaRPr>
          </a:p>
        </p:txBody>
      </p:sp>
      <p:sp>
        <p:nvSpPr>
          <p:cNvPr id="254" name="PlaceHolder 7"/>
          <p:cNvSpPr>
            <a:spLocks noGrp="1"/>
          </p:cNvSpPr>
          <p:nvPr>
            <p:ph type="body"/>
          </p:nvPr>
        </p:nvSpPr>
        <p:spPr>
          <a:xfrm>
            <a:off x="324360" y="3313440"/>
            <a:ext cx="4122720" cy="444240"/>
          </a:xfrm>
          <a:prstGeom prst="rect">
            <a:avLst/>
          </a:prstGeom>
          <a:noFill/>
          <a:ln w="0">
            <a:noFill/>
          </a:ln>
        </p:spPr>
        <p:txBody>
          <a:bodyPr anchor="t">
            <a:noAutofit/>
          </a:bodyPr>
          <a:p>
            <a:pPr indent="0">
              <a:lnSpc>
                <a:spcPct val="100000"/>
              </a:lnSpc>
              <a:spcBef>
                <a:spcPts val="241"/>
              </a:spcBef>
              <a:buNone/>
              <a:tabLst>
                <a:tab algn="l" pos="0"/>
              </a:tabLst>
            </a:pPr>
            <a:r>
              <a:rPr b="0" lang="ru-RU" sz="1200" spc="-1" strike="noStrike">
                <a:solidFill>
                  <a:srgbClr val="000000"/>
                </a:solidFill>
                <a:latin typeface="Calibri"/>
              </a:rPr>
              <a:t>Подзаголовок</a:t>
            </a:r>
            <a:endParaRPr b="0" lang="ru-RU" sz="12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1" name="PlaceHolder 1"/>
          <p:cNvSpPr>
            <a:spLocks noGrp="1"/>
          </p:cNvSpPr>
          <p:nvPr>
            <p:ph type="dt" idx="21"/>
          </p:nvPr>
        </p:nvSpPr>
        <p:spPr>
          <a:xfrm>
            <a:off x="457200" y="6356520"/>
            <a:ext cx="2133360" cy="364680"/>
          </a:xfrm>
          <a:prstGeom prst="rect">
            <a:avLst/>
          </a:prstGeom>
          <a:noFill/>
          <a:ln w="0">
            <a:noFill/>
          </a:ln>
        </p:spPr>
        <p:txBody>
          <a:bodyPr anchor="ctr">
            <a:noAutofit/>
          </a:bodyPr>
          <a:lstStyle>
            <a:lvl1pPr indent="0">
              <a:lnSpc>
                <a:spcPct val="100000"/>
              </a:lnSpc>
              <a:buNone/>
              <a:defRPr b="0" lang="ru-RU" sz="1200" spc="-1" strike="noStrike">
                <a:solidFill>
                  <a:srgbClr val="8b8b8b"/>
                </a:solidFill>
                <a:latin typeface="Calibri"/>
              </a:defRPr>
            </a:lvl1pPr>
          </a:lstStyle>
          <a:p>
            <a:pPr indent="0">
              <a:lnSpc>
                <a:spcPct val="100000"/>
              </a:lnSpc>
              <a:buNone/>
            </a:pPr>
            <a:r>
              <a:rPr b="0" lang="ru-RU" sz="1200" spc="-1" strike="noStrike">
                <a:solidFill>
                  <a:srgbClr val="8b8b8b"/>
                </a:solidFill>
                <a:latin typeface="Calibri"/>
              </a:rPr>
              <a:t>&lt;дата/время&gt;</a:t>
            </a:r>
            <a:endParaRPr b="0" lang="ru-RU" sz="1200" spc="-1" strike="noStrike">
              <a:solidFill>
                <a:srgbClr val="000000"/>
              </a:solidFill>
              <a:latin typeface="Times New Roman"/>
            </a:endParaRPr>
          </a:p>
        </p:txBody>
      </p:sp>
      <p:sp>
        <p:nvSpPr>
          <p:cNvPr id="292" name="PlaceHolder 2"/>
          <p:cNvSpPr>
            <a:spLocks noGrp="1"/>
          </p:cNvSpPr>
          <p:nvPr>
            <p:ph type="ftr" idx="22"/>
          </p:nvPr>
        </p:nvSpPr>
        <p:spPr>
          <a:xfrm>
            <a:off x="3124080" y="6356520"/>
            <a:ext cx="2895120" cy="364680"/>
          </a:xfrm>
          <a:prstGeom prst="rect">
            <a:avLst/>
          </a:prstGeom>
          <a:noFill/>
          <a:ln w="0">
            <a:noFill/>
          </a:ln>
        </p:spPr>
        <p:txBody>
          <a:bodyPr anchor="ctr">
            <a:noAutofit/>
          </a:bodyPr>
          <a:lstStyle>
            <a:lvl1pPr indent="0" algn="ctr">
              <a:buNone/>
              <a:defRPr b="0" lang="ru-RU" sz="1400" spc="-1" strike="noStrike">
                <a:solidFill>
                  <a:srgbClr val="000000"/>
                </a:solidFill>
                <a:latin typeface="Times New Roman"/>
              </a:defRPr>
            </a:lvl1pPr>
          </a:lstStyle>
          <a:p>
            <a:pPr indent="0" algn="ctr">
              <a:buNone/>
            </a:pPr>
            <a:r>
              <a:rPr b="0" lang="ru-RU" sz="1400" spc="-1" strike="noStrike">
                <a:solidFill>
                  <a:srgbClr val="000000"/>
                </a:solidFill>
                <a:latin typeface="Times New Roman"/>
              </a:rPr>
              <a:t>&lt;нижний колонтитул&gt;</a:t>
            </a:r>
            <a:endParaRPr b="0" lang="ru-RU" sz="1400" spc="-1" strike="noStrike">
              <a:solidFill>
                <a:srgbClr val="000000"/>
              </a:solidFill>
              <a:latin typeface="Times New Roman"/>
            </a:endParaRPr>
          </a:p>
        </p:txBody>
      </p:sp>
      <p:sp>
        <p:nvSpPr>
          <p:cNvPr id="293" name="PlaceHolder 3"/>
          <p:cNvSpPr>
            <a:spLocks noGrp="1"/>
          </p:cNvSpPr>
          <p:nvPr>
            <p:ph type="sldNum" idx="2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GB" sz="1200" spc="-1" strike="noStrike">
                <a:solidFill>
                  <a:srgbClr val="8b8b8b"/>
                </a:solidFill>
                <a:latin typeface="Calibri"/>
              </a:defRPr>
            </a:lvl1pPr>
          </a:lstStyle>
          <a:p>
            <a:pPr indent="0" algn="r">
              <a:lnSpc>
                <a:spcPct val="100000"/>
              </a:lnSpc>
              <a:buNone/>
            </a:pPr>
            <a:fld id="{09227D62-AD48-4F09-9BE5-83BB6E155DF1}" type="slidenum">
              <a:rPr b="0" lang="en-GB" sz="1200" spc="-1" strike="noStrike">
                <a:solidFill>
                  <a:srgbClr val="8b8b8b"/>
                </a:solidFill>
                <a:latin typeface="Calibri"/>
              </a:rPr>
              <a:t>&lt;номер&gt;</a:t>
            </a:fld>
            <a:endParaRPr b="0" lang="ru-RU" sz="1200" spc="-1" strike="noStrike">
              <a:solidFill>
                <a:srgbClr val="000000"/>
              </a:solidFill>
              <a:latin typeface="Times New Roman"/>
            </a:endParaRPr>
          </a:p>
        </p:txBody>
      </p:sp>
      <p:sp>
        <p:nvSpPr>
          <p:cNvPr id="29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buNone/>
            </a:pPr>
            <a:r>
              <a:rPr b="0" lang="ru-RU" sz="1800" spc="-1" strike="noStrike">
                <a:solidFill>
                  <a:srgbClr val="000000"/>
                </a:solidFill>
                <a:latin typeface="Calibri"/>
              </a:rPr>
              <a:t>Для правки текста заглавия щёлкните мышью</a:t>
            </a:r>
            <a:endParaRPr b="0" lang="ru-RU" sz="1800" spc="-1" strike="noStrike">
              <a:solidFill>
                <a:srgbClr val="000000"/>
              </a:solidFill>
              <a:latin typeface="Calibri"/>
            </a:endParaRPr>
          </a:p>
        </p:txBody>
      </p:sp>
      <p:sp>
        <p:nvSpPr>
          <p:cNvPr id="29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Calibri"/>
              </a:rPr>
              <a:t>Для правки структуры щёлкните мышью</a:t>
            </a:r>
            <a:endParaRPr b="0" lang="ru-RU"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ru-RU" sz="2400" spc="-1" strike="noStrike">
                <a:solidFill>
                  <a:srgbClr val="000000"/>
                </a:solidFill>
                <a:latin typeface="Calibri"/>
              </a:rPr>
              <a:t>Второй уровень структуры</a:t>
            </a:r>
            <a:endParaRPr b="0" lang="ru-RU"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ru-RU" sz="2000" spc="-1" strike="noStrike">
                <a:solidFill>
                  <a:srgbClr val="000000"/>
                </a:solidFill>
                <a:latin typeface="Calibri"/>
              </a:rPr>
              <a:t>Третий уровень структуры</a:t>
            </a:r>
            <a:endParaRPr b="0" lang="ru-RU"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Calibri"/>
              </a:rPr>
              <a:t>Четвёртый уровень структуры</a:t>
            </a:r>
            <a:endParaRPr b="0" lang="ru-RU"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Calibri"/>
              </a:rPr>
              <a:t>Пятый уровень структуры</a:t>
            </a:r>
            <a:endParaRPr b="0" lang="ru-RU"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Calibri"/>
              </a:rPr>
              <a:t>Шестой уровень структуры</a:t>
            </a:r>
            <a:endParaRPr b="0" lang="ru-RU"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Calibri"/>
              </a:rPr>
              <a:t>Седьмой уровень структуры</a:t>
            </a:r>
            <a:endParaRPr b="0" lang="ru-RU"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52.xml"/>
</Relationships>
</file>

<file path=ppt/slides/_rels/slide14.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wmf"/><Relationship Id="rId5"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image" Target="../media/image20.wmf"/><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useBgFill="1">
        <p:nvSpPr>
          <p:cNvPr id="338" name="Rectangle 2056"/>
          <p:cNvSpPr/>
          <p:nvPr/>
        </p:nvSpPr>
        <p:spPr>
          <a:xfrm>
            <a:off x="0" y="0"/>
            <a:ext cx="914364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339" name="Рисунок 8" descr=""/>
          <p:cNvPicPr/>
          <p:nvPr/>
        </p:nvPicPr>
        <p:blipFill>
          <a:blip r:embed="rId1"/>
          <a:stretch/>
        </p:blipFill>
        <p:spPr>
          <a:xfrm>
            <a:off x="0" y="0"/>
            <a:ext cx="9143640" cy="6857640"/>
          </a:xfrm>
          <a:prstGeom prst="rect">
            <a:avLst/>
          </a:prstGeom>
          <a:ln w="0">
            <a:noFill/>
          </a:ln>
        </p:spPr>
      </p:pic>
      <p:sp>
        <p:nvSpPr>
          <p:cNvPr id="340" name="Rectangle 2058"/>
          <p:cNvSpPr/>
          <p:nvPr/>
        </p:nvSpPr>
        <p:spPr>
          <a:xfrm rot="16200000">
            <a:off x="2275920" y="-9720"/>
            <a:ext cx="4591800" cy="9143640"/>
          </a:xfrm>
          <a:prstGeom prst="rect">
            <a:avLst/>
          </a:prstGeom>
          <a:gradFill rotWithShape="0">
            <a:gsLst>
              <a:gs pos="0">
                <a:srgbClr val="000000">
                  <a:alpha val="0"/>
                </a:srgbClr>
              </a:gs>
              <a:gs pos="100000">
                <a:srgbClr val="000000">
                  <a:alpha val="90196"/>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41" name="TextBox 6"/>
          <p:cNvSpPr/>
          <p:nvPr/>
        </p:nvSpPr>
        <p:spPr>
          <a:xfrm>
            <a:off x="0" y="921600"/>
            <a:ext cx="9143640" cy="911160"/>
          </a:xfrm>
          <a:prstGeom prst="rect">
            <a:avLst/>
          </a:prstGeom>
          <a:solidFill>
            <a:schemeClr val="accent2"/>
          </a:solidFill>
          <a:ln w="0">
            <a:noFill/>
          </a:ln>
        </p:spPr>
        <p:style>
          <a:lnRef idx="0"/>
          <a:fillRef idx="0"/>
          <a:effectRef idx="0"/>
          <a:fontRef idx="minor"/>
        </p:style>
        <p:txBody>
          <a:bodyPr anchor="b">
            <a:noAutofit/>
          </a:bodyPr>
          <a:p>
            <a:pPr>
              <a:lnSpc>
                <a:spcPct val="90000"/>
              </a:lnSpc>
              <a:spcAft>
                <a:spcPts val="601"/>
              </a:spcAft>
            </a:pPr>
            <a:r>
              <a:rPr b="1" lang="en-US" sz="2800" spc="-1" strike="noStrike">
                <a:solidFill>
                  <a:srgbClr val="ffffff"/>
                </a:solidFill>
                <a:latin typeface="Tahoma"/>
                <a:ea typeface="Tahoma"/>
              </a:rPr>
              <a:t>Institute of the Earth’s Crust, SB RAS:</a:t>
            </a:r>
            <a:endParaRPr b="0" lang="ru-RU" sz="2800" spc="-1" strike="noStrike">
              <a:solidFill>
                <a:srgbClr val="000000"/>
              </a:solidFill>
              <a:latin typeface="Arial"/>
            </a:endParaRPr>
          </a:p>
          <a:p>
            <a:pPr>
              <a:lnSpc>
                <a:spcPct val="90000"/>
              </a:lnSpc>
              <a:spcAft>
                <a:spcPts val="601"/>
              </a:spcAft>
            </a:pPr>
            <a:r>
              <a:rPr b="1" lang="en-US" sz="2800" spc="-1" strike="noStrike">
                <a:solidFill>
                  <a:srgbClr val="ffffff"/>
                </a:solidFill>
                <a:latin typeface="Tahoma"/>
                <a:ea typeface="Tahoma"/>
              </a:rPr>
              <a:t>Prospects for scientific collaboration</a:t>
            </a:r>
            <a:endParaRPr b="0" lang="ru-RU" sz="2800" spc="-1" strike="noStrike">
              <a:solidFill>
                <a:srgbClr val="000000"/>
              </a:solidFill>
              <a:latin typeface="Arial"/>
            </a:endParaRPr>
          </a:p>
        </p:txBody>
      </p:sp>
      <p:sp>
        <p:nvSpPr>
          <p:cNvPr id="342" name="Rectangle: Rounded Corners 2060"/>
          <p:cNvSpPr/>
          <p:nvPr/>
        </p:nvSpPr>
        <p:spPr>
          <a:xfrm>
            <a:off x="0" y="5574960"/>
            <a:ext cx="7338960" cy="68544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43" name="TextBox 3"/>
          <p:cNvSpPr/>
          <p:nvPr/>
        </p:nvSpPr>
        <p:spPr>
          <a:xfrm>
            <a:off x="0" y="5574960"/>
            <a:ext cx="3491640" cy="659160"/>
          </a:xfrm>
          <a:prstGeom prst="rect">
            <a:avLst/>
          </a:prstGeom>
          <a:noFill/>
          <a:ln w="0">
            <a:noFill/>
          </a:ln>
        </p:spPr>
        <p:style>
          <a:lnRef idx="0"/>
          <a:fillRef idx="0"/>
          <a:effectRef idx="0"/>
          <a:fontRef idx="minor"/>
        </p:style>
        <p:txBody>
          <a:bodyPr lIns="90000" rIns="90000" tIns="45000" bIns="45000" anchor="t">
            <a:spAutoFit/>
          </a:bodyPr>
          <a:p>
            <a:pPr>
              <a:lnSpc>
                <a:spcPct val="90000"/>
              </a:lnSpc>
              <a:spcAft>
                <a:spcPts val="601"/>
              </a:spcAft>
            </a:pPr>
            <a:r>
              <a:rPr b="1" lang="en-US" sz="2000" spc="-1" strike="noStrike">
                <a:solidFill>
                  <a:srgbClr val="ffffff"/>
                </a:solidFill>
                <a:latin typeface="Tahoma"/>
                <a:ea typeface="Tahoma"/>
              </a:rPr>
              <a:t>Dr. Tatiana Cherkashina</a:t>
            </a:r>
            <a:endParaRPr b="0" lang="ru-RU" sz="2000" spc="-1" strike="noStrike">
              <a:solidFill>
                <a:srgbClr val="ffffff"/>
              </a:solidFill>
              <a:latin typeface="Arial"/>
            </a:endParaRPr>
          </a:p>
          <a:p>
            <a:pPr>
              <a:lnSpc>
                <a:spcPct val="90000"/>
              </a:lnSpc>
              <a:spcAft>
                <a:spcPts val="601"/>
              </a:spcAft>
            </a:pPr>
            <a:r>
              <a:rPr b="1" lang="en-US" sz="1600" spc="-1" strike="noStrike">
                <a:solidFill>
                  <a:srgbClr val="ffffff"/>
                </a:solidFill>
                <a:latin typeface="Tahoma"/>
                <a:ea typeface="Tahoma"/>
              </a:rPr>
              <a:t>tcherk@irnok.net</a:t>
            </a:r>
            <a:endParaRPr b="0" lang="ru-RU" sz="1600" spc="-1" strike="noStrike">
              <a:solidFill>
                <a:srgbClr val="ffffff"/>
              </a:solidFill>
              <a:latin typeface="Arial"/>
            </a:endParaRPr>
          </a:p>
        </p:txBody>
      </p:sp>
      <p:pic>
        <p:nvPicPr>
          <p:cNvPr id="344" name="Рисунок 1" descr="Изображение выглядит как текст, визитная карточка, Шрифт, логотип&#10;&#10;Автоматически созданное описание"/>
          <p:cNvPicPr/>
          <p:nvPr/>
        </p:nvPicPr>
        <p:blipFill>
          <a:blip r:embed="rId2"/>
          <a:srcRect l="0" t="15117" r="11156" b="15493"/>
          <a:stretch/>
        </p:blipFill>
        <p:spPr>
          <a:xfrm>
            <a:off x="6594120" y="0"/>
            <a:ext cx="2549520" cy="9104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pic>
        <p:nvPicPr>
          <p:cNvPr id="388" name="Picture 2" descr="argus-VI"/>
          <p:cNvPicPr/>
          <p:nvPr/>
        </p:nvPicPr>
        <p:blipFill>
          <a:blip r:embed="rId1"/>
          <a:stretch/>
        </p:blipFill>
        <p:spPr>
          <a:xfrm>
            <a:off x="1400400" y="852120"/>
            <a:ext cx="5973120" cy="3639600"/>
          </a:xfrm>
          <a:prstGeom prst="rect">
            <a:avLst/>
          </a:prstGeom>
          <a:ln w="28575">
            <a:solidFill>
              <a:srgbClr val="c00000"/>
            </a:solidFill>
            <a:miter/>
          </a:ln>
        </p:spPr>
      </p:pic>
      <p:sp>
        <p:nvSpPr>
          <p:cNvPr id="389" name="Rectangle 1"/>
          <p:cNvSpPr/>
          <p:nvPr/>
        </p:nvSpPr>
        <p:spPr>
          <a:xfrm>
            <a:off x="0" y="4917240"/>
            <a:ext cx="9143640" cy="1561680"/>
          </a:xfrm>
          <a:prstGeom prst="rect">
            <a:avLst/>
          </a:prstGeom>
          <a:solidFill>
            <a:schemeClr val="accent2"/>
          </a:solidFill>
          <a:ln w="28575">
            <a:solidFill>
              <a:srgbClr val="c00000"/>
            </a:solidFill>
            <a:round/>
          </a:ln>
        </p:spPr>
        <p:style>
          <a:lnRef idx="0"/>
          <a:fillRef idx="0"/>
          <a:effectRef idx="0"/>
          <a:fontRef idx="minor"/>
        </p:style>
        <p:txBody>
          <a:bodyPr lIns="90000" rIns="90000" tIns="152280" bIns="38160" anchor="t">
            <a:spAutoFit/>
          </a:bodyPr>
          <a:p>
            <a:pPr algn="ctr">
              <a:lnSpc>
                <a:spcPct val="100000"/>
              </a:lnSpc>
            </a:pPr>
            <a:r>
              <a:rPr b="0" lang="en-US" sz="1800" spc="-1" strike="noStrike" u="sng" cap="all">
                <a:solidFill>
                  <a:srgbClr val="ffffff"/>
                </a:solidFill>
                <a:uFillTx/>
                <a:latin typeface="Tahoma"/>
                <a:ea typeface="Tahoma"/>
              </a:rPr>
              <a:t>M</a:t>
            </a:r>
            <a:r>
              <a:rPr b="0" lang="en-US" sz="1800" spc="-1" strike="noStrike" u="sng">
                <a:solidFill>
                  <a:srgbClr val="ffffff"/>
                </a:solidFill>
                <a:uFillTx/>
                <a:latin typeface="Tahoma"/>
                <a:ea typeface="Tahoma"/>
              </a:rPr>
              <a:t>ass spectrometric complex</a:t>
            </a:r>
            <a:r>
              <a:rPr b="0" lang="ru-RU" sz="1800" spc="-1" strike="noStrike" u="sng">
                <a:solidFill>
                  <a:srgbClr val="ffffff"/>
                </a:solidFill>
                <a:uFillTx/>
                <a:latin typeface="Tahoma"/>
                <a:ea typeface="Tahoma"/>
              </a:rPr>
              <a:t> </a:t>
            </a:r>
            <a:r>
              <a:rPr b="0" lang="en-US" sz="1800" spc="-1" strike="noStrike" u="sng" cap="all">
                <a:solidFill>
                  <a:srgbClr val="ffffff"/>
                </a:solidFill>
                <a:uFillTx/>
                <a:latin typeface="Tahoma"/>
                <a:ea typeface="Tahoma"/>
              </a:rPr>
              <a:t>ARGUS-VI (T</a:t>
            </a:r>
            <a:r>
              <a:rPr b="0" lang="en-US" sz="1800" spc="-1" strike="noStrike" u="sng">
                <a:solidFill>
                  <a:srgbClr val="ffffff"/>
                </a:solidFill>
                <a:uFillTx/>
                <a:latin typeface="Tahoma"/>
                <a:ea typeface="Tahoma"/>
              </a:rPr>
              <a:t>hermo Fisher Scientific, USA</a:t>
            </a:r>
            <a:r>
              <a:rPr b="0" lang="en-US" sz="1800" spc="-1" strike="noStrike" u="sng" cap="all">
                <a:solidFill>
                  <a:srgbClr val="ffffff"/>
                </a:solidFill>
                <a:uFillTx/>
                <a:latin typeface="Tahoma"/>
                <a:ea typeface="Tahoma"/>
              </a:rPr>
              <a:t>)</a:t>
            </a:r>
            <a:endParaRPr b="0" lang="ru-RU" sz="1800" spc="-1" strike="noStrike">
              <a:solidFill>
                <a:srgbClr val="000000"/>
              </a:solidFill>
              <a:latin typeface="Arial"/>
            </a:endParaRPr>
          </a:p>
          <a:p>
            <a:pPr algn="ct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complex is applied for the precision argon analysis. It implements modern technologies for isotopic analysis of ultra-small volumes of noble gas samples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He, Ne, Ar etc.</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390" name="Прямоугольник 4"/>
          <p:cNvSpPr/>
          <p:nvPr/>
        </p:nvSpPr>
        <p:spPr>
          <a:xfrm>
            <a:off x="0" y="-41400"/>
            <a:ext cx="9143640" cy="634680"/>
          </a:xfrm>
          <a:prstGeom prst="rect">
            <a:avLst/>
          </a:prstGeom>
          <a:solidFill>
            <a:schemeClr val="accent2"/>
          </a:solidFill>
          <a:ln w="9525">
            <a:noFill/>
          </a:ln>
        </p:spPr>
        <p:style>
          <a:lnRef idx="0"/>
          <a:fillRef idx="0"/>
          <a:effectRef idx="0"/>
          <a:fontRef idx="minor"/>
        </p:style>
        <p:txBody>
          <a:bodyPr lIns="90000" rIns="90000" tIns="45000" bIns="45000" anchor="ctr">
            <a:noAutofit/>
          </a:bodyPr>
          <a:p>
            <a:pPr>
              <a:lnSpc>
                <a:spcPct val="100000"/>
              </a:lnSpc>
            </a:pPr>
            <a:r>
              <a:rPr b="1" lang="en-US" sz="2000" spc="-1" strike="noStrike" cap="all">
                <a:solidFill>
                  <a:srgbClr val="ffffff"/>
                </a:solidFill>
                <a:latin typeface="Tahoma"/>
                <a:ea typeface="Tahoma"/>
              </a:rPr>
              <a:t>Isotope analysis department</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91" name="Рисунок 1" descr=""/>
          <p:cNvPicPr/>
          <p:nvPr/>
        </p:nvPicPr>
        <p:blipFill>
          <a:blip r:embed="rId1"/>
          <a:stretch/>
        </p:blipFill>
        <p:spPr>
          <a:xfrm>
            <a:off x="0" y="891720"/>
            <a:ext cx="9143640" cy="4161960"/>
          </a:xfrm>
          <a:prstGeom prst="rect">
            <a:avLst/>
          </a:prstGeom>
          <a:ln w="28575">
            <a:solidFill>
              <a:srgbClr val="c00000"/>
            </a:solidFill>
            <a:round/>
          </a:ln>
        </p:spPr>
      </p:pic>
      <p:pic>
        <p:nvPicPr>
          <p:cNvPr id="392" name="Рисунок 5" descr=""/>
          <p:cNvPicPr/>
          <p:nvPr/>
        </p:nvPicPr>
        <p:blipFill>
          <a:blip r:embed="rId2"/>
          <a:stretch/>
        </p:blipFill>
        <p:spPr>
          <a:xfrm>
            <a:off x="-61920" y="0"/>
            <a:ext cx="9205560" cy="633600"/>
          </a:xfrm>
          <a:prstGeom prst="rect">
            <a:avLst/>
          </a:prstGeom>
          <a:ln w="0">
            <a:noFill/>
          </a:ln>
        </p:spPr>
      </p:pic>
      <p:sp>
        <p:nvSpPr>
          <p:cNvPr id="393" name="Прямоугольник 10"/>
          <p:cNvSpPr/>
          <p:nvPr/>
        </p:nvSpPr>
        <p:spPr>
          <a:xfrm>
            <a:off x="0" y="5387040"/>
            <a:ext cx="914364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0" lang="en-US" sz="1800" spc="-1" strike="noStrike" u="sng">
                <a:solidFill>
                  <a:srgbClr val="ffffff"/>
                </a:solidFill>
                <a:uFillTx/>
                <a:latin typeface="Tahoma"/>
                <a:ea typeface="Tahoma"/>
              </a:rPr>
              <a:t>Multicollector mass spectrometer</a:t>
            </a:r>
            <a:r>
              <a:rPr b="0" lang="ru-RU" sz="1800" spc="-1" strike="noStrike" u="sng">
                <a:solidFill>
                  <a:srgbClr val="ffffff"/>
                </a:solidFill>
                <a:uFillTx/>
                <a:latin typeface="Tahoma"/>
                <a:ea typeface="Tahoma"/>
              </a:rPr>
              <a:t> Finnigan MAT 262</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(Thermo Fisher Scientific, USA) </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With this mass spectrometer it is possible to determine Rb/Sr, Sm/Nd, and U/Pb isotope ratios in rocks, minerals and natural waters.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94" name="TextBox 4"/>
          <p:cNvSpPr/>
          <p:nvPr/>
        </p:nvSpPr>
        <p:spPr>
          <a:xfrm>
            <a:off x="0" y="0"/>
            <a:ext cx="9143640" cy="6685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r>
              <a:rPr b="1" lang="en-US" sz="1900" spc="-1" strike="noStrike">
                <a:solidFill>
                  <a:srgbClr val="ffffff"/>
                </a:solidFill>
                <a:latin typeface="Tahoma"/>
                <a:ea typeface="Tahoma"/>
              </a:rPr>
              <a:t>Inductively coupled plasma mass spectrometer (ICP-MS)</a:t>
            </a:r>
            <a:r>
              <a:rPr b="1" lang="ru-RU" sz="1900" spc="-1" strike="noStrike">
                <a:solidFill>
                  <a:srgbClr val="ffffff"/>
                </a:solidFill>
                <a:latin typeface="Tahoma"/>
                <a:ea typeface="Tahoma"/>
              </a:rPr>
              <a:t> Agilent-7900</a:t>
            </a:r>
            <a:r>
              <a:rPr b="1" lang="ru-RU" sz="1900" spc="-1" strike="noStrike">
                <a:solidFill>
                  <a:srgbClr val="000000"/>
                </a:solidFill>
                <a:latin typeface="Calibri Light"/>
                <a:ea typeface="Tahoma"/>
              </a:rPr>
              <a:t> </a:t>
            </a:r>
            <a:endParaRPr b="0" lang="ru-RU" sz="1900" spc="-1" strike="noStrike">
              <a:solidFill>
                <a:srgbClr val="000000"/>
              </a:solidFill>
              <a:latin typeface="Arial"/>
            </a:endParaRPr>
          </a:p>
          <a:p>
            <a:pPr>
              <a:lnSpc>
                <a:spcPct val="100000"/>
              </a:lnSpc>
            </a:pPr>
            <a:r>
              <a:rPr b="1" lang="en-US" sz="1900" spc="-1" strike="noStrike">
                <a:solidFill>
                  <a:srgbClr val="ffffff"/>
                </a:solidFill>
                <a:latin typeface="Tahoma"/>
                <a:ea typeface="Tahoma"/>
              </a:rPr>
              <a:t>with</a:t>
            </a:r>
            <a:r>
              <a:rPr b="1" lang="ru-RU" sz="1900" spc="-1" strike="noStrike">
                <a:solidFill>
                  <a:srgbClr val="ffffff"/>
                </a:solidFill>
                <a:latin typeface="Tahoma"/>
                <a:ea typeface="Tahoma"/>
              </a:rPr>
              <a:t> </a:t>
            </a:r>
            <a:r>
              <a:rPr b="1" lang="en-US" sz="1900" spc="-1" strike="noStrike">
                <a:solidFill>
                  <a:srgbClr val="ffffff"/>
                </a:solidFill>
                <a:latin typeface="Tahoma"/>
                <a:ea typeface="Tahoma"/>
              </a:rPr>
              <a:t>laser ablation system (LA-MS-ICP) Analyte Excite</a:t>
            </a:r>
            <a:endParaRPr b="0" lang="ru-RU" sz="1900" spc="-1" strike="noStrike">
              <a:solidFill>
                <a:srgbClr val="000000"/>
              </a:solidFill>
              <a:latin typeface="Arial"/>
            </a:endParaRPr>
          </a:p>
        </p:txBody>
      </p:sp>
      <p:pic>
        <p:nvPicPr>
          <p:cNvPr id="395" name="Рисунок 5" descr=""/>
          <p:cNvPicPr/>
          <p:nvPr/>
        </p:nvPicPr>
        <p:blipFill>
          <a:blip r:embed="rId1"/>
          <a:stretch/>
        </p:blipFill>
        <p:spPr>
          <a:xfrm>
            <a:off x="1445400" y="1001160"/>
            <a:ext cx="6229800" cy="4122360"/>
          </a:xfrm>
          <a:prstGeom prst="rect">
            <a:avLst/>
          </a:prstGeom>
          <a:ln w="28575">
            <a:solidFill>
              <a:srgbClr val="c00000"/>
            </a:solidFill>
            <a:round/>
          </a:ln>
        </p:spPr>
      </p:pic>
      <p:sp>
        <p:nvSpPr>
          <p:cNvPr id="396" name="Прямоугольник 6"/>
          <p:cNvSpPr/>
          <p:nvPr/>
        </p:nvSpPr>
        <p:spPr>
          <a:xfrm>
            <a:off x="0" y="5405040"/>
            <a:ext cx="914364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The laser ablation system makes it possible to analyze the chemical and isotopic composition of different geological materials in the solid state, including U-Pb isotope dating of minerals.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The ICP-MS method is multi-element, highly sensitive, high-speed with a wide range of measurement of element concentrations.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397" name="TextBox 4"/>
          <p:cNvSpPr/>
          <p:nvPr/>
        </p:nvSpPr>
        <p:spPr>
          <a:xfrm>
            <a:off x="0" y="0"/>
            <a:ext cx="9143640" cy="699480"/>
          </a:xfrm>
          <a:prstGeom prst="rect">
            <a:avLst/>
          </a:prstGeom>
          <a:solidFill>
            <a:schemeClr val="accent6">
              <a:lumMod val="75000"/>
            </a:schemeClr>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Confocal Raman scattering spectroscopy. </a:t>
            </a:r>
            <a:endParaRPr b="0" lang="ru-RU" sz="2000" spc="-1" strike="noStrike">
              <a:solidFill>
                <a:srgbClr val="000000"/>
              </a:solidFill>
              <a:latin typeface="Arial"/>
            </a:endParaRPr>
          </a:p>
          <a:p>
            <a:pPr>
              <a:lnSpc>
                <a:spcPct val="100000"/>
              </a:lnSpc>
            </a:pPr>
            <a:r>
              <a:rPr b="1" lang="en-US" sz="2000" spc="-1" strike="noStrike">
                <a:solidFill>
                  <a:srgbClr val="ffffff"/>
                </a:solidFill>
                <a:latin typeface="Tahoma"/>
                <a:ea typeface="Tahoma"/>
              </a:rPr>
              <a:t>System </a:t>
            </a:r>
            <a:r>
              <a:rPr b="1" lang="ru-RU" sz="2000" spc="-1" strike="noStrike">
                <a:solidFill>
                  <a:srgbClr val="ffffff"/>
                </a:solidFill>
                <a:latin typeface="Tahoma"/>
                <a:ea typeface="Tahoma"/>
              </a:rPr>
              <a:t>WITec </a:t>
            </a:r>
            <a:r>
              <a:rPr b="1" lang="en-US" sz="2000" spc="-1" strike="noStrike">
                <a:solidFill>
                  <a:srgbClr val="ffffff"/>
                </a:solidFill>
                <a:latin typeface="Tahoma"/>
                <a:ea typeface="Tahoma"/>
              </a:rPr>
              <a:t>A</a:t>
            </a:r>
            <a:r>
              <a:rPr b="1" lang="ru-RU" sz="2000" spc="-1" strike="noStrike">
                <a:solidFill>
                  <a:srgbClr val="ffffff"/>
                </a:solidFill>
                <a:latin typeface="Tahoma"/>
                <a:ea typeface="Tahoma"/>
              </a:rPr>
              <a:t>lpha 300R (WITec GmbH, Германия)</a:t>
            </a:r>
            <a:endParaRPr b="0" lang="ru-RU" sz="2000" spc="-1" strike="noStrike">
              <a:solidFill>
                <a:srgbClr val="000000"/>
              </a:solidFill>
              <a:latin typeface="Arial"/>
            </a:endParaRPr>
          </a:p>
        </p:txBody>
      </p:sp>
      <p:sp>
        <p:nvSpPr>
          <p:cNvPr id="398" name="TextBox 6"/>
          <p:cNvSpPr/>
          <p:nvPr/>
        </p:nvSpPr>
        <p:spPr>
          <a:xfrm>
            <a:off x="0" y="4867920"/>
            <a:ext cx="9143640" cy="17355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Raman spectroscopy is a non-contact, non-destructive method for local analysis of the molecular composition of a substance (solid, liquid or gaseous). System for the Raman spectroscopy includes Solid State Laser, four microlenses, UHTS300 lens spectrometer, and other</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measuring devices.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In geology, this method is used to identify minerals and study inclusions in minerals: solid, gas-liquid and melt.</a:t>
            </a:r>
            <a:endParaRPr b="0" lang="ru-RU" sz="1800" spc="-1" strike="noStrike">
              <a:solidFill>
                <a:srgbClr val="000000"/>
              </a:solidFill>
              <a:latin typeface="Arial"/>
            </a:endParaRPr>
          </a:p>
        </p:txBody>
      </p:sp>
      <p:pic>
        <p:nvPicPr>
          <p:cNvPr id="399" name="Рисунок 9" descr="Изображение выглядит как внутренний, стена, пол, комната&#10;&#10;Автоматически созданное описание"/>
          <p:cNvPicPr/>
          <p:nvPr/>
        </p:nvPicPr>
        <p:blipFill>
          <a:blip r:embed="rId1"/>
          <a:srcRect l="22131" t="-45" r="0" b="22991"/>
          <a:stretch/>
        </p:blipFill>
        <p:spPr>
          <a:xfrm>
            <a:off x="1645920" y="868320"/>
            <a:ext cx="5762880" cy="3802320"/>
          </a:xfrm>
          <a:prstGeom prst="rect">
            <a:avLst/>
          </a:prstGeom>
          <a:ln w="28575">
            <a:solidFill>
              <a:srgbClr val="c00000"/>
            </a:solidFill>
            <a:round/>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00" name="TextBox 5"/>
          <p:cNvSpPr/>
          <p:nvPr/>
        </p:nvSpPr>
        <p:spPr>
          <a:xfrm>
            <a:off x="4110480" y="665640"/>
            <a:ext cx="5033160" cy="91260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Wavelength dispersive X-ray fluorescence spectrometer S8 TIGER (Bruker AXS, Germany)</a:t>
            </a:r>
            <a:endParaRPr b="0" lang="ru-RU" sz="1800" spc="-1" strike="noStrike">
              <a:solidFill>
                <a:srgbClr val="000000"/>
              </a:solidFill>
              <a:latin typeface="Arial"/>
            </a:endParaRPr>
          </a:p>
        </p:txBody>
      </p:sp>
      <p:sp>
        <p:nvSpPr>
          <p:cNvPr id="401" name="Прямоугольник 3"/>
          <p:cNvSpPr/>
          <p:nvPr/>
        </p:nvSpPr>
        <p:spPr>
          <a:xfrm>
            <a:off x="0" y="2520"/>
            <a:ext cx="9143640" cy="394200"/>
          </a:xfrm>
          <a:prstGeom prst="rect">
            <a:avLst/>
          </a:prstGeom>
          <a:solidFill>
            <a:schemeClr val="accent6"/>
          </a:solidFill>
          <a:ln w="0">
            <a:noFill/>
          </a:ln>
        </p:spPr>
        <p:style>
          <a:lnRef idx="0"/>
          <a:fillRef idx="0"/>
          <a:effectRef idx="0"/>
          <a:fontRef idx="minor"/>
        </p:style>
        <p:txBody>
          <a:bodyPr lIns="90000" rIns="90000" tIns="45000" bIns="45000" anchor="ctr">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pic>
        <p:nvPicPr>
          <p:cNvPr id="402" name="Рисунок 8" descr=""/>
          <p:cNvPicPr/>
          <p:nvPr/>
        </p:nvPicPr>
        <p:blipFill>
          <a:blip r:embed="rId1"/>
          <a:stretch/>
        </p:blipFill>
        <p:spPr>
          <a:xfrm>
            <a:off x="84240" y="665640"/>
            <a:ext cx="3914280" cy="5870520"/>
          </a:xfrm>
          <a:prstGeom prst="rect">
            <a:avLst/>
          </a:prstGeom>
          <a:ln w="28575">
            <a:solidFill>
              <a:srgbClr val="c00000"/>
            </a:solidFill>
            <a:round/>
          </a:ln>
        </p:spPr>
      </p:pic>
      <p:sp>
        <p:nvSpPr>
          <p:cNvPr id="403" name="TextBox 4"/>
          <p:cNvSpPr/>
          <p:nvPr/>
        </p:nvSpPr>
        <p:spPr>
          <a:xfrm>
            <a:off x="4110480" y="2802240"/>
            <a:ext cx="5033160" cy="255852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X-ray fluorescence analysis is a rapid, reliable, quantitative, and non-destructive spectroscopic technique, allows performing a direct analysis of different solid samples without extensive pretreatment.</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Determining rock-forming and trace element contents in different types of rocks, sediments, soils, ores, minerals, and archaeological objects.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pic>
        <p:nvPicPr>
          <p:cNvPr id="404" name="Picture 2" descr="Рентгеновский спектрометр с ПВО настольного типа S2 PICOFOX (Bruker, Германия)"/>
          <p:cNvPicPr/>
          <p:nvPr/>
        </p:nvPicPr>
        <p:blipFill>
          <a:blip r:embed="rId1"/>
          <a:stretch/>
        </p:blipFill>
        <p:spPr>
          <a:xfrm>
            <a:off x="166680" y="627120"/>
            <a:ext cx="4538160" cy="3404520"/>
          </a:xfrm>
          <a:prstGeom prst="rect">
            <a:avLst/>
          </a:prstGeom>
          <a:ln w="28575">
            <a:solidFill>
              <a:srgbClr val="c00000"/>
            </a:solidFill>
            <a:round/>
          </a:ln>
        </p:spPr>
      </p:pic>
      <p:sp>
        <p:nvSpPr>
          <p:cNvPr id="405" name="Прямоугольник 2"/>
          <p:cNvSpPr/>
          <p:nvPr/>
        </p:nvSpPr>
        <p:spPr>
          <a:xfrm>
            <a:off x="-12960" y="0"/>
            <a:ext cx="9156600" cy="39456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sp>
        <p:nvSpPr>
          <p:cNvPr id="406" name="Прямоугольник 5"/>
          <p:cNvSpPr/>
          <p:nvPr/>
        </p:nvSpPr>
        <p:spPr>
          <a:xfrm>
            <a:off x="4867920" y="1679760"/>
            <a:ext cx="4253760" cy="91260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Total reflection X-ray fluorescence spectrometer S2 PICOFOX</a:t>
            </a:r>
            <a:endParaRPr b="0" lang="ru-RU" sz="1800" spc="-1" strike="noStrike">
              <a:solidFill>
                <a:srgbClr val="000000"/>
              </a:solidFill>
              <a:latin typeface="Arial"/>
            </a:endParaRPr>
          </a:p>
          <a:p>
            <a:pPr>
              <a:lnSpc>
                <a:spcPct val="100000"/>
              </a:lnSpc>
            </a:pPr>
            <a:r>
              <a:rPr b="1" lang="ru-RU" sz="1800" spc="-1" strike="noStrike">
                <a:solidFill>
                  <a:srgbClr val="ffffff"/>
                </a:solidFill>
                <a:latin typeface="Tahoma"/>
                <a:ea typeface="Tahoma"/>
              </a:rPr>
              <a:t>(</a:t>
            </a:r>
            <a:r>
              <a:rPr b="1" lang="en-US" sz="1800" spc="-1" strike="noStrike">
                <a:solidFill>
                  <a:srgbClr val="ffffff"/>
                </a:solidFill>
                <a:latin typeface="Tahoma"/>
                <a:ea typeface="Tahoma"/>
              </a:rPr>
              <a:t>Bruker AXS, Germany</a:t>
            </a:r>
            <a:r>
              <a:rPr b="1" lang="ru-RU"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407" name="Прямоугольник 6"/>
          <p:cNvSpPr/>
          <p:nvPr/>
        </p:nvSpPr>
        <p:spPr>
          <a:xfrm>
            <a:off x="16200" y="4573080"/>
            <a:ext cx="9127440" cy="118692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Currently, the Institute's Center has developed methods for studying natural and tap water, alcoholic and non-alcoholic drinks, milk (13 elements), fresh water, brines, different types of rocks, ores, minerals, sediments, and soils.</a:t>
            </a: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The determined concentrations are from the first ppm to close 100 %.</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08" name="TextBox 5"/>
          <p:cNvSpPr/>
          <p:nvPr/>
        </p:nvSpPr>
        <p:spPr>
          <a:xfrm>
            <a:off x="4101840" y="2104200"/>
            <a:ext cx="4909320" cy="33814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Determination of elements (from Mg to U) in various objects</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 such as rocks, ores, minerals, natural waters, brines, and archaeological artifacts.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spectrometer has two X-ray tubes with Mo- and W-anodes, which make it possible to expand the range of elements being determined.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The device has high sensitivity at the ppb–% concentration level.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It is possible to analyze a small amount of a substance - about 50 mg or ml.</a:t>
            </a:r>
            <a:endParaRPr b="0" lang="ru-RU" sz="1800" spc="-1" strike="noStrike">
              <a:solidFill>
                <a:srgbClr val="000000"/>
              </a:solidFill>
              <a:latin typeface="Arial"/>
            </a:endParaRPr>
          </a:p>
        </p:txBody>
      </p:sp>
      <p:pic>
        <p:nvPicPr>
          <p:cNvPr id="409" name="Picture 2" descr=""/>
          <p:cNvPicPr/>
          <p:nvPr/>
        </p:nvPicPr>
        <p:blipFill>
          <a:blip r:embed="rId1"/>
          <a:stretch/>
        </p:blipFill>
        <p:spPr>
          <a:xfrm>
            <a:off x="141480" y="1586880"/>
            <a:ext cx="3773880" cy="4717440"/>
          </a:xfrm>
          <a:prstGeom prst="rect">
            <a:avLst/>
          </a:prstGeom>
          <a:ln w="28575">
            <a:solidFill>
              <a:srgbClr val="c00000"/>
            </a:solidFill>
            <a:round/>
          </a:ln>
        </p:spPr>
      </p:pic>
      <p:sp>
        <p:nvSpPr>
          <p:cNvPr id="410" name="TextBox 4"/>
          <p:cNvSpPr/>
          <p:nvPr/>
        </p:nvSpPr>
        <p:spPr>
          <a:xfrm>
            <a:off x="0" y="600840"/>
            <a:ext cx="9143640" cy="6994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Total reflection X-ray fluorescence spectrometer </a:t>
            </a:r>
            <a:r>
              <a:rPr b="1" lang="ru-RU" sz="2000" spc="-1" strike="noStrike">
                <a:solidFill>
                  <a:srgbClr val="ffffff"/>
                </a:solidFill>
                <a:latin typeface="Tahoma"/>
                <a:ea typeface="Tahoma"/>
              </a:rPr>
              <a:t>S4 T-Star</a:t>
            </a:r>
            <a:endParaRPr b="0" lang="ru-RU" sz="2000" spc="-1" strike="noStrike">
              <a:solidFill>
                <a:srgbClr val="000000"/>
              </a:solidFill>
              <a:latin typeface="Arial"/>
            </a:endParaRPr>
          </a:p>
          <a:p>
            <a:pPr>
              <a:lnSpc>
                <a:spcPct val="100000"/>
              </a:lnSpc>
            </a:pPr>
            <a:r>
              <a:rPr b="1" lang="en-US" sz="2000" spc="-1" strike="noStrike">
                <a:solidFill>
                  <a:srgbClr val="ffffff"/>
                </a:solidFill>
                <a:latin typeface="Tahoma"/>
                <a:ea typeface="Tahoma"/>
              </a:rPr>
              <a:t> </a:t>
            </a:r>
            <a:r>
              <a:rPr b="1" lang="ru-RU" sz="2000" spc="-1" strike="noStrike">
                <a:solidFill>
                  <a:srgbClr val="ffffff"/>
                </a:solidFill>
                <a:latin typeface="Tahoma"/>
                <a:ea typeface="Tahoma"/>
              </a:rPr>
              <a:t>(</a:t>
            </a:r>
            <a:r>
              <a:rPr b="1" lang="en-US" sz="2000" spc="-1" strike="noStrike">
                <a:solidFill>
                  <a:srgbClr val="ffffff"/>
                </a:solidFill>
                <a:latin typeface="Tahoma"/>
                <a:ea typeface="Tahoma"/>
              </a:rPr>
              <a:t>Bruker AXS, Germany</a:t>
            </a:r>
            <a:r>
              <a:rPr b="1" lang="ru-RU" sz="2000" spc="-1" strike="noStrike">
                <a:solidFill>
                  <a:srgbClr val="ffffff"/>
                </a:solidFill>
                <a:latin typeface="Tahoma"/>
                <a:ea typeface="Tahoma"/>
              </a:rPr>
              <a:t>)</a:t>
            </a:r>
            <a:endParaRPr b="0" lang="ru-RU" sz="2000" spc="-1" strike="noStrike">
              <a:solidFill>
                <a:srgbClr val="000000"/>
              </a:solidFill>
              <a:latin typeface="Arial"/>
            </a:endParaRPr>
          </a:p>
        </p:txBody>
      </p:sp>
      <p:sp>
        <p:nvSpPr>
          <p:cNvPr id="411" name="TextBox 6"/>
          <p:cNvSpPr/>
          <p:nvPr/>
        </p:nvSpPr>
        <p:spPr>
          <a:xfrm>
            <a:off x="0" y="0"/>
            <a:ext cx="9143640" cy="39456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60000"/>
            <a:lumOff val="40000"/>
          </a:schemeClr>
        </a:solidFill>
      </p:bgPr>
    </p:bg>
    <p:spTree>
      <p:nvGrpSpPr>
        <p:cNvPr id="1" name=""/>
        <p:cNvGrpSpPr/>
        <p:nvPr/>
      </p:nvGrpSpPr>
      <p:grpSpPr>
        <a:xfrm>
          <a:off x="0" y="0"/>
          <a:ext cx="0" cy="0"/>
          <a:chOff x="0" y="0"/>
          <a:chExt cx="0" cy="0"/>
        </a:xfrm>
      </p:grpSpPr>
      <p:pic>
        <p:nvPicPr>
          <p:cNvPr id="412" name="Picture 2" descr=""/>
          <p:cNvPicPr/>
          <p:nvPr/>
        </p:nvPicPr>
        <p:blipFill>
          <a:blip r:embed="rId1"/>
          <a:stretch/>
        </p:blipFill>
        <p:spPr>
          <a:xfrm>
            <a:off x="4536720" y="298800"/>
            <a:ext cx="4606920" cy="3147840"/>
          </a:xfrm>
          <a:prstGeom prst="rect">
            <a:avLst/>
          </a:prstGeom>
          <a:ln w="0">
            <a:noFill/>
          </a:ln>
        </p:spPr>
      </p:pic>
      <p:pic>
        <p:nvPicPr>
          <p:cNvPr id="413" name="Рисунок 3" descr=""/>
          <p:cNvPicPr/>
          <p:nvPr/>
        </p:nvPicPr>
        <p:blipFill>
          <a:blip r:embed="rId2"/>
          <a:stretch/>
        </p:blipFill>
        <p:spPr>
          <a:xfrm>
            <a:off x="0" y="3889440"/>
            <a:ext cx="4408920" cy="2806920"/>
          </a:xfrm>
          <a:prstGeom prst="rect">
            <a:avLst/>
          </a:prstGeom>
          <a:ln w="0">
            <a:noFill/>
          </a:ln>
        </p:spPr>
      </p:pic>
      <p:pic>
        <p:nvPicPr>
          <p:cNvPr id="414" name="Рисунок 4" descr=""/>
          <p:cNvPicPr/>
          <p:nvPr/>
        </p:nvPicPr>
        <p:blipFill>
          <a:blip r:embed="rId3"/>
          <a:stretch/>
        </p:blipFill>
        <p:spPr>
          <a:xfrm>
            <a:off x="0" y="298800"/>
            <a:ext cx="4330800" cy="3322800"/>
          </a:xfrm>
          <a:prstGeom prst="rect">
            <a:avLst/>
          </a:prstGeom>
          <a:ln w="0">
            <a:noFill/>
          </a:ln>
        </p:spPr>
      </p:pic>
      <p:pic>
        <p:nvPicPr>
          <p:cNvPr id="415" name="Рисунок 2" descr=""/>
          <p:cNvPicPr/>
          <p:nvPr/>
        </p:nvPicPr>
        <p:blipFill>
          <a:blip r:embed="rId4"/>
          <a:stretch/>
        </p:blipFill>
        <p:spPr>
          <a:xfrm>
            <a:off x="4772160" y="3621960"/>
            <a:ext cx="4031640" cy="3163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16" name="Прямоугольник 6"/>
          <p:cNvSpPr/>
          <p:nvPr/>
        </p:nvSpPr>
        <p:spPr>
          <a:xfrm>
            <a:off x="0" y="-30240"/>
            <a:ext cx="9143640" cy="595800"/>
          </a:xfrm>
          <a:prstGeom prst="rect">
            <a:avLst/>
          </a:prstGeom>
          <a:solidFill>
            <a:schemeClr val="accent6"/>
          </a:solidFill>
          <a:ln w="9525">
            <a:solidFill>
              <a:srgbClr val="000000"/>
            </a:solidFill>
            <a:round/>
          </a:ln>
        </p:spPr>
        <p:style>
          <a:lnRef idx="0"/>
          <a:fillRef idx="0"/>
          <a:effectRef idx="0"/>
          <a:fontRef idx="minor"/>
        </p:style>
        <p:txBody>
          <a:bodyPr lIns="90000" rIns="90000" tIns="45000" bIns="45000" anchor="ctr">
            <a:noAutofit/>
          </a:bodyPr>
          <a:p>
            <a:pPr>
              <a:lnSpc>
                <a:spcPct val="100000"/>
              </a:lnSpc>
            </a:pPr>
            <a:r>
              <a:rPr b="1" lang="en-US" sz="2000" spc="-1" strike="noStrike">
                <a:solidFill>
                  <a:srgbClr val="ffffff"/>
                </a:solidFill>
                <a:latin typeface="Tahoma"/>
                <a:ea typeface="Tahoma"/>
              </a:rPr>
              <a:t>ENGINEERING GEOLOGY AND GEOECOLOGY</a:t>
            </a:r>
            <a:r>
              <a:rPr b="1" lang="ru-RU" sz="2000" spc="-1" strike="noStrike">
                <a:solidFill>
                  <a:srgbClr val="ffffff"/>
                </a:solidFill>
                <a:latin typeface="Tahoma"/>
                <a:ea typeface="Tahoma"/>
              </a:rPr>
              <a:t> </a:t>
            </a:r>
            <a:r>
              <a:rPr b="1" lang="en-US" sz="2000" spc="-1" strike="noStrike">
                <a:solidFill>
                  <a:srgbClr val="ffffff"/>
                </a:solidFill>
                <a:latin typeface="Tahoma"/>
                <a:ea typeface="Tahoma"/>
              </a:rPr>
              <a:t>DEPARTMENT</a:t>
            </a:r>
            <a:endParaRPr b="0" lang="ru-RU" sz="2000" spc="-1" strike="noStrike">
              <a:solidFill>
                <a:srgbClr val="000000"/>
              </a:solidFill>
              <a:latin typeface="Arial"/>
            </a:endParaRPr>
          </a:p>
        </p:txBody>
      </p:sp>
      <p:pic>
        <p:nvPicPr>
          <p:cNvPr id="417" name="Рисунок 4" descr=""/>
          <p:cNvPicPr/>
          <p:nvPr/>
        </p:nvPicPr>
        <p:blipFill>
          <a:blip r:embed="rId1"/>
          <a:stretch/>
        </p:blipFill>
        <p:spPr>
          <a:xfrm>
            <a:off x="76320" y="1063080"/>
            <a:ext cx="4934160" cy="3290760"/>
          </a:xfrm>
          <a:prstGeom prst="rect">
            <a:avLst/>
          </a:prstGeom>
          <a:ln w="28575">
            <a:solidFill>
              <a:srgbClr val="c00000"/>
            </a:solidFill>
            <a:round/>
          </a:ln>
        </p:spPr>
      </p:pic>
      <p:sp>
        <p:nvSpPr>
          <p:cNvPr id="418" name="Прямоугольник 1"/>
          <p:cNvSpPr/>
          <p:nvPr/>
        </p:nvSpPr>
        <p:spPr>
          <a:xfrm>
            <a:off x="5010840" y="1969920"/>
            <a:ext cx="4132800" cy="146124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Laser particle</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size analyzer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ANALYSETTE 22 NanoTec (FRITSCH,</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Germany) for granulometric analysis of particles with size in the range from </a:t>
            </a:r>
            <a:endParaRPr b="0" lang="ru-RU" sz="1800" spc="-1" strike="noStrike">
              <a:solidFill>
                <a:srgbClr val="000000"/>
              </a:solidFill>
              <a:latin typeface="Arial"/>
            </a:endParaRPr>
          </a:p>
          <a:p>
            <a:pPr>
              <a:lnSpc>
                <a:spcPct val="100000"/>
              </a:lnSpc>
            </a:pPr>
            <a:r>
              <a:rPr b="0" lang="ru-RU" sz="1800" spc="-1" strike="noStrike">
                <a:solidFill>
                  <a:srgbClr val="ffffff"/>
                </a:solidFill>
                <a:latin typeface="Tahoma"/>
                <a:ea typeface="Tahoma"/>
              </a:rPr>
              <a:t>0.0</a:t>
            </a:r>
            <a:r>
              <a:rPr b="0" lang="en-US" sz="1800" spc="-1" strike="noStrike">
                <a:solidFill>
                  <a:srgbClr val="ffffff"/>
                </a:solidFill>
                <a:latin typeface="Tahoma"/>
                <a:ea typeface="Tahoma"/>
              </a:rPr>
              <a:t>1 to 2000 µm.</a:t>
            </a:r>
            <a:endParaRPr b="0" lang="ru-RU" sz="1800" spc="-1" strike="noStrike">
              <a:solidFill>
                <a:srgbClr val="000000"/>
              </a:solidFill>
              <a:latin typeface="Arial"/>
            </a:endParaRPr>
          </a:p>
        </p:txBody>
      </p:sp>
      <p:sp>
        <p:nvSpPr>
          <p:cNvPr id="419" name="Прямоугольник 7"/>
          <p:cNvSpPr/>
          <p:nvPr/>
        </p:nvSpPr>
        <p:spPr>
          <a:xfrm>
            <a:off x="0" y="4960800"/>
            <a:ext cx="9143640" cy="146124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Main goals of granulometric analysis: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measurement of particle size distribution in loose grounds, powders, suspensions, pastes;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production and quality control of samples;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determination of the lithogenesis regime of loose sediments.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20" name="Прямоугольник 11"/>
          <p:cNvSpPr/>
          <p:nvPr/>
        </p:nvSpPr>
        <p:spPr>
          <a:xfrm>
            <a:off x="0" y="6488640"/>
            <a:ext cx="9143640" cy="3639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gn="just">
              <a:lnSpc>
                <a:spcPct val="100000"/>
              </a:lnSpc>
            </a:pPr>
            <a:r>
              <a:rPr b="0" lang="en-US" sz="1800" spc="-1" strike="noStrike">
                <a:solidFill>
                  <a:srgbClr val="ffffff"/>
                </a:solidFill>
                <a:latin typeface="Tahoma"/>
                <a:ea typeface="Tahoma"/>
              </a:rPr>
              <a:t>All tests are carried out in accordance with GOST 12071-2000</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Russia</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421" name="Прямоугольник 2"/>
          <p:cNvSpPr/>
          <p:nvPr/>
        </p:nvSpPr>
        <p:spPr>
          <a:xfrm>
            <a:off x="0" y="770760"/>
            <a:ext cx="9143640" cy="6382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1" lang="en-US" sz="1800" spc="-1" strike="noStrike">
                <a:solidFill>
                  <a:srgbClr val="ffffff"/>
                </a:solidFill>
                <a:latin typeface="Tahoma"/>
                <a:ea typeface="Tahoma"/>
              </a:rPr>
              <a:t>Automated complex "ASIS" (Russia) </a:t>
            </a:r>
            <a:r>
              <a:rPr b="0" lang="en-US" sz="1800" spc="-1" strike="noStrike">
                <a:solidFill>
                  <a:srgbClr val="ffffff"/>
                </a:solidFill>
                <a:latin typeface="Tahoma"/>
                <a:ea typeface="Tahoma"/>
              </a:rPr>
              <a:t>for studying the mechanical properties of thawed and frozen grounds</a:t>
            </a:r>
            <a:endParaRPr b="0" lang="ru-RU" sz="1800" spc="-1" strike="noStrike">
              <a:solidFill>
                <a:srgbClr val="000000"/>
              </a:solidFill>
              <a:latin typeface="Arial"/>
            </a:endParaRPr>
          </a:p>
        </p:txBody>
      </p:sp>
      <p:pic>
        <p:nvPicPr>
          <p:cNvPr id="422" name="Рисунок 5" descr=""/>
          <p:cNvPicPr/>
          <p:nvPr/>
        </p:nvPicPr>
        <p:blipFill>
          <a:blip r:embed="rId1"/>
          <a:stretch/>
        </p:blipFill>
        <p:spPr>
          <a:xfrm>
            <a:off x="-60840" y="0"/>
            <a:ext cx="9204480" cy="609120"/>
          </a:xfrm>
          <a:prstGeom prst="rect">
            <a:avLst/>
          </a:prstGeom>
          <a:ln w="0">
            <a:noFill/>
          </a:ln>
        </p:spPr>
      </p:pic>
      <p:pic>
        <p:nvPicPr>
          <p:cNvPr id="423" name="Рисунок 10" descr=""/>
          <p:cNvPicPr/>
          <p:nvPr/>
        </p:nvPicPr>
        <p:blipFill>
          <a:blip r:embed="rId2"/>
          <a:stretch/>
        </p:blipFill>
        <p:spPr>
          <a:xfrm>
            <a:off x="1782360" y="1532520"/>
            <a:ext cx="5518080" cy="4033080"/>
          </a:xfrm>
          <a:prstGeom prst="rect">
            <a:avLst/>
          </a:prstGeom>
          <a:ln w="28575">
            <a:solidFill>
              <a:srgbClr val="c00000"/>
            </a:solidFill>
            <a:round/>
          </a:ln>
        </p:spPr>
      </p:pic>
      <p:sp>
        <p:nvSpPr>
          <p:cNvPr id="424" name="Прямоугольник 6"/>
          <p:cNvSpPr/>
          <p:nvPr/>
        </p:nvSpPr>
        <p:spPr>
          <a:xfrm>
            <a:off x="0" y="5749920"/>
            <a:ext cx="9143640" cy="5763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ffffff"/>
                </a:solidFill>
                <a:latin typeface="Tahoma"/>
                <a:ea typeface="Tahoma"/>
              </a:rPr>
              <a:t>Ground testing is carried out using the triaxial compression method to study strength, deformation and rheological characteristics, such as moduli of elasticity, deformation, shear and others.</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45" name="PlaceHolder 1"/>
          <p:cNvSpPr>
            <a:spLocks noGrp="1"/>
          </p:cNvSpPr>
          <p:nvPr>
            <p:ph type="title"/>
          </p:nvPr>
        </p:nvSpPr>
        <p:spPr>
          <a:xfrm>
            <a:off x="0" y="0"/>
            <a:ext cx="9143640" cy="619200"/>
          </a:xfrm>
          <a:prstGeom prst="rect">
            <a:avLst/>
          </a:prstGeom>
          <a:solidFill>
            <a:schemeClr val="accent2"/>
          </a:solidFill>
          <a:ln w="0">
            <a:noFill/>
          </a:ln>
        </p:spPr>
        <p:txBody>
          <a:bodyPr anchor="ctr">
            <a:normAutofit fontScale="83000"/>
          </a:bodyPr>
          <a:p>
            <a:pPr indent="0">
              <a:lnSpc>
                <a:spcPct val="90000"/>
              </a:lnSpc>
              <a:buNone/>
            </a:pPr>
            <a:r>
              <a:rPr b="1" lang="en-US" sz="2800" spc="-1" strike="noStrike">
                <a:solidFill>
                  <a:srgbClr val="ffffff"/>
                </a:solidFill>
                <a:latin typeface="Tahoma"/>
                <a:ea typeface="Tahoma"/>
              </a:rPr>
              <a:t>Institute of the Earth’s Crust:</a:t>
            </a:r>
            <a:r>
              <a:rPr b="1" lang="ru-RU" sz="2800" spc="-1" strike="noStrike">
                <a:solidFill>
                  <a:srgbClr val="ffffff"/>
                </a:solidFill>
                <a:latin typeface="Tahoma"/>
                <a:ea typeface="Tahoma"/>
              </a:rPr>
              <a:t> </a:t>
            </a:r>
            <a:r>
              <a:rPr b="1" lang="en-US" sz="2800" spc="-1" strike="noStrike">
                <a:solidFill>
                  <a:srgbClr val="ffffff"/>
                </a:solidFill>
                <a:latin typeface="Tahoma"/>
                <a:ea typeface="Tahoma"/>
              </a:rPr>
              <a:t>main scientific directions</a:t>
            </a:r>
            <a:endParaRPr b="0" lang="ru-RU" sz="2800" spc="-1" strike="noStrike">
              <a:solidFill>
                <a:srgbClr val="000000"/>
              </a:solidFill>
              <a:latin typeface="Calibri"/>
            </a:endParaRPr>
          </a:p>
        </p:txBody>
      </p:sp>
      <p:sp>
        <p:nvSpPr>
          <p:cNvPr id="346" name="PlaceHolder 2"/>
          <p:cNvSpPr>
            <a:spLocks noGrp="1"/>
          </p:cNvSpPr>
          <p:nvPr>
            <p:ph/>
          </p:nvPr>
        </p:nvSpPr>
        <p:spPr>
          <a:xfrm>
            <a:off x="0" y="792720"/>
            <a:ext cx="9143640" cy="2521440"/>
          </a:xfrm>
          <a:prstGeom prst="rect">
            <a:avLst/>
          </a:prstGeom>
          <a:solidFill>
            <a:schemeClr val="accent2"/>
          </a:solidFill>
          <a:ln w="28440">
            <a:solidFill>
              <a:srgbClr val="c00000"/>
            </a:solidFill>
            <a:round/>
          </a:ln>
        </p:spPr>
        <p:txBody>
          <a:bodyPr anchor="t">
            <a:normAutofit/>
          </a:bodyPr>
          <a:p>
            <a:pPr indent="0">
              <a:lnSpc>
                <a:spcPct val="90000"/>
              </a:lnSpc>
              <a:spcBef>
                <a:spcPts val="1001"/>
              </a:spcBef>
              <a:buNone/>
              <a:tabLst>
                <a:tab algn="l" pos="0"/>
              </a:tabLst>
            </a:pPr>
            <a:r>
              <a:rPr b="0" lang="en-US" sz="2000" spc="-1" strike="noStrike">
                <a:solidFill>
                  <a:srgbClr val="ffffff"/>
                </a:solidFill>
                <a:latin typeface="Tahoma"/>
                <a:ea typeface="Tahoma"/>
              </a:rPr>
              <a:t>The Institute was founded in 1949. It is comprehensive research institution with the following scientific directions:</a:t>
            </a:r>
            <a:endParaRPr b="0" lang="ru-RU" sz="2000" spc="-1" strike="noStrike">
              <a:solidFill>
                <a:srgbClr val="000000"/>
              </a:solidFill>
              <a:latin typeface="Calibri"/>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Modern endo- and exogeodynamics. Geological environment and seismic processes.</a:t>
            </a:r>
            <a:endParaRPr b="0" lang="ru-RU" sz="2000" spc="-1" strike="noStrike">
              <a:solidFill>
                <a:srgbClr val="000000"/>
              </a:solidFill>
              <a:latin typeface="Calibri"/>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Resources, groundwater dynamics and geoecology.</a:t>
            </a:r>
            <a:endParaRPr b="0" lang="ru-RU" sz="2000" spc="-1" strike="noStrike">
              <a:solidFill>
                <a:srgbClr val="000000"/>
              </a:solidFill>
              <a:latin typeface="Calibri"/>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Internal structure, paleogeodynamics, endogenous processes and fluid dynamics of the continental lithosphere.</a:t>
            </a:r>
            <a:endParaRPr b="0" lang="ru-RU" sz="2000" spc="-1" strike="noStrike">
              <a:solidFill>
                <a:srgbClr val="000000"/>
              </a:solidFill>
              <a:latin typeface="Calibri"/>
            </a:endParaRPr>
          </a:p>
          <a:p>
            <a:pPr indent="0">
              <a:lnSpc>
                <a:spcPct val="90000"/>
              </a:lnSpc>
              <a:spcBef>
                <a:spcPts val="1001"/>
              </a:spcBef>
              <a:buNone/>
              <a:tabLst>
                <a:tab algn="l" pos="0"/>
              </a:tabLst>
            </a:pPr>
            <a:endParaRPr b="0" lang="ru-RU" sz="2400" spc="-1" strike="noStrike">
              <a:solidFill>
                <a:srgbClr val="000000"/>
              </a:solidFill>
              <a:latin typeface="Calibri"/>
            </a:endParaRPr>
          </a:p>
        </p:txBody>
      </p:sp>
      <p:sp>
        <p:nvSpPr>
          <p:cNvPr id="347" name="PlaceHolder 3"/>
          <p:cNvSpPr>
            <a:spLocks noGrp="1"/>
          </p:cNvSpPr>
          <p:nvPr>
            <p:ph type="sldNum" idx="27"/>
          </p:nvPr>
        </p:nvSpPr>
        <p:spPr>
          <a:xfrm>
            <a:off x="6100560" y="6315120"/>
            <a:ext cx="2971440" cy="364680"/>
          </a:xfrm>
          <a:prstGeom prst="rect">
            <a:avLst/>
          </a:prstGeom>
          <a:noFill/>
          <a:ln w="0">
            <a:noFill/>
          </a:ln>
        </p:spPr>
        <p:txBody>
          <a:bodyPr anchor="ctr">
            <a:noAutofit/>
          </a:bodyPr>
          <a:lstStyle>
            <a:lvl1pPr indent="0" algn="r">
              <a:lnSpc>
                <a:spcPct val="100000"/>
              </a:lnSpc>
              <a:buNone/>
              <a:defRPr b="0" lang="en-US" sz="1600" spc="-1" strike="noStrike">
                <a:solidFill>
                  <a:srgbClr val="000000"/>
                </a:solidFill>
                <a:latin typeface="Calibri"/>
              </a:defRPr>
            </a:lvl1pPr>
          </a:lstStyle>
          <a:p>
            <a:pPr indent="0" algn="r">
              <a:lnSpc>
                <a:spcPct val="100000"/>
              </a:lnSpc>
              <a:buNone/>
            </a:pPr>
            <a:r>
              <a:rPr b="0" lang="en-US" sz="1600" spc="-1" strike="noStrike">
                <a:solidFill>
                  <a:srgbClr val="000000"/>
                </a:solidFill>
                <a:latin typeface="Calibri"/>
              </a:rPr>
              <a:t>Paleogeodynamics laboratory</a:t>
            </a:r>
            <a:endParaRPr b="0" lang="ru-RU" sz="1600" spc="-1" strike="noStrike">
              <a:solidFill>
                <a:srgbClr val="000000"/>
              </a:solidFill>
              <a:latin typeface="Times New Roman"/>
            </a:endParaRPr>
          </a:p>
        </p:txBody>
      </p:sp>
      <p:pic>
        <p:nvPicPr>
          <p:cNvPr id="348" name="Рисунок 5" descr=""/>
          <p:cNvPicPr/>
          <p:nvPr/>
        </p:nvPicPr>
        <p:blipFill>
          <a:blip r:embed="rId1"/>
          <a:stretch/>
        </p:blipFill>
        <p:spPr>
          <a:xfrm>
            <a:off x="0" y="3992760"/>
            <a:ext cx="3368520" cy="2102400"/>
          </a:xfrm>
          <a:prstGeom prst="rect">
            <a:avLst/>
          </a:prstGeom>
          <a:ln w="28575">
            <a:solidFill>
              <a:srgbClr val="ed7d31">
                <a:lumMod val="50000"/>
              </a:srgbClr>
            </a:solidFill>
            <a:round/>
          </a:ln>
        </p:spPr>
      </p:pic>
      <p:pic>
        <p:nvPicPr>
          <p:cNvPr id="349" name="Рисунок 6" descr=""/>
          <p:cNvPicPr/>
          <p:nvPr/>
        </p:nvPicPr>
        <p:blipFill>
          <a:blip r:embed="rId2"/>
          <a:stretch/>
        </p:blipFill>
        <p:spPr>
          <a:xfrm>
            <a:off x="3109320" y="3570120"/>
            <a:ext cx="3178800" cy="2121480"/>
          </a:xfrm>
          <a:prstGeom prst="rect">
            <a:avLst/>
          </a:prstGeom>
          <a:ln w="28575">
            <a:solidFill>
              <a:srgbClr val="ed7d31">
                <a:lumMod val="50000"/>
              </a:srgbClr>
            </a:solidFill>
            <a:round/>
          </a:ln>
        </p:spPr>
      </p:pic>
      <p:pic>
        <p:nvPicPr>
          <p:cNvPr id="350" name="Рисунок 7" descr=""/>
          <p:cNvPicPr/>
          <p:nvPr/>
        </p:nvPicPr>
        <p:blipFill>
          <a:blip r:embed="rId3"/>
          <a:stretch/>
        </p:blipFill>
        <p:spPr>
          <a:xfrm>
            <a:off x="6028920" y="4082040"/>
            <a:ext cx="3114720" cy="2091600"/>
          </a:xfrm>
          <a:prstGeom prst="rect">
            <a:avLst/>
          </a:prstGeom>
          <a:ln w="28575">
            <a:solidFill>
              <a:srgbClr val="ed7d31">
                <a:lumMod val="50000"/>
              </a:srgbClr>
            </a:solidFill>
            <a:round/>
          </a:ln>
        </p:spPr>
      </p:pic>
      <p:sp>
        <p:nvSpPr>
          <p:cNvPr id="351" name="Прямоугольник 8"/>
          <p:cNvSpPr/>
          <p:nvPr/>
        </p:nvSpPr>
        <p:spPr>
          <a:xfrm>
            <a:off x="3368880" y="6024960"/>
            <a:ext cx="281736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Calibri"/>
              </a:rPr>
              <a:t>Laboratory of Engineering Seismology and Seismogeology</a:t>
            </a:r>
            <a:endParaRPr b="0" lang="ru-RU" sz="1600" spc="-1" strike="noStrike">
              <a:solidFill>
                <a:srgbClr val="000000"/>
              </a:solidFill>
              <a:latin typeface="Arial"/>
            </a:endParaRPr>
          </a:p>
        </p:txBody>
      </p:sp>
      <p:sp>
        <p:nvSpPr>
          <p:cNvPr id="352" name="Прямоугольник 9"/>
          <p:cNvSpPr/>
          <p:nvPr/>
        </p:nvSpPr>
        <p:spPr>
          <a:xfrm>
            <a:off x="387720" y="6189480"/>
            <a:ext cx="259344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Calibri"/>
              </a:rPr>
              <a:t>Laboratory of Engineering Geology and Geoecology</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pic>
        <p:nvPicPr>
          <p:cNvPr id="425" name="Рисунок 8" descr=""/>
          <p:cNvPicPr/>
          <p:nvPr/>
        </p:nvPicPr>
        <p:blipFill>
          <a:blip r:embed="rId1"/>
          <a:stretch/>
        </p:blipFill>
        <p:spPr>
          <a:xfrm>
            <a:off x="69840" y="827280"/>
            <a:ext cx="4253400" cy="5729760"/>
          </a:xfrm>
          <a:prstGeom prst="rect">
            <a:avLst/>
          </a:prstGeom>
          <a:ln w="0">
            <a:noFill/>
          </a:ln>
        </p:spPr>
      </p:pic>
      <p:sp>
        <p:nvSpPr>
          <p:cNvPr id="426" name="TextBox 9"/>
          <p:cNvSpPr/>
          <p:nvPr/>
        </p:nvSpPr>
        <p:spPr>
          <a:xfrm>
            <a:off x="0" y="0"/>
            <a:ext cx="9143640" cy="69948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ffffff"/>
                </a:solidFill>
                <a:latin typeface="Tahoma"/>
                <a:ea typeface="Tahoma"/>
              </a:rPr>
              <a:t>Assessment of metal pollution and ecological risk in the coastal zone of Olkhon </a:t>
            </a:r>
            <a:endParaRPr b="0" lang="ru-RU" sz="2000" spc="-1" strike="noStrike">
              <a:solidFill>
                <a:srgbClr val="000000"/>
              </a:solidFill>
              <a:latin typeface="Arial"/>
            </a:endParaRPr>
          </a:p>
          <a:p>
            <a:pPr>
              <a:lnSpc>
                <a:spcPct val="100000"/>
              </a:lnSpc>
            </a:pPr>
            <a:r>
              <a:rPr b="0" lang="en-US" sz="2000" spc="-1" strike="noStrike">
                <a:solidFill>
                  <a:srgbClr val="ffffff"/>
                </a:solidFill>
                <a:latin typeface="Tahoma"/>
                <a:ea typeface="Tahoma"/>
              </a:rPr>
              <a:t>Island, Lake Baikal</a:t>
            </a:r>
            <a:endParaRPr b="0" lang="ru-RU" sz="2000" spc="-1" strike="noStrike">
              <a:solidFill>
                <a:srgbClr val="000000"/>
              </a:solidFill>
              <a:latin typeface="Arial"/>
            </a:endParaRPr>
          </a:p>
        </p:txBody>
      </p:sp>
      <p:sp>
        <p:nvSpPr>
          <p:cNvPr id="427" name="Прямоугольник 10"/>
          <p:cNvSpPr/>
          <p:nvPr/>
        </p:nvSpPr>
        <p:spPr>
          <a:xfrm>
            <a:off x="4323600" y="1306440"/>
            <a:ext cx="4820040" cy="4478760"/>
          </a:xfrm>
          <a:prstGeom prst="rect">
            <a:avLst/>
          </a:prstGeom>
          <a:solidFill>
            <a:schemeClr val="accent6"/>
          </a:solidFill>
          <a:ln w="2222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Calibri"/>
              </a:rPr>
              <a:t>     </a:t>
            </a:r>
            <a:r>
              <a:rPr b="0" lang="en-US" sz="1800" spc="-1" strike="noStrike">
                <a:solidFill>
                  <a:srgbClr val="ffffff"/>
                </a:solidFill>
                <a:latin typeface="Calibri"/>
              </a:rPr>
              <a:t>This assessment was performed for sand</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rPr>
              <a:t>samples using geochemical indices.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rPr>
              <a:t>The following results were obtained:</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rPr>
              <a:t>The flowchart of the analytical methodology for this study was presented.</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rPr>
              <a:t>Heavy metal pollution ranged from moderate to significant levels for Hg, As, Cd, Pb, and Cu.</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rPr>
              <a:t>Hg, Cd, and Pb are the pollutants, which pose high ecological risk for the study area.</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rPr>
              <a:t>Pearson correlation analysis indicated high</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rPr>
              <a:t>      </a:t>
            </a:r>
            <a:r>
              <a:rPr b="0" lang="en-US" sz="1800" spc="-1" strike="noStrike">
                <a:solidFill>
                  <a:srgbClr val="ffffff"/>
                </a:solidFill>
                <a:latin typeface="Calibri"/>
              </a:rPr>
              <a:t>positive correlation between Pb and Hg,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rPr>
              <a:t>      </a:t>
            </a:r>
            <a:r>
              <a:rPr b="0" lang="en-US" sz="1800" spc="-1" strike="noStrike">
                <a:solidFill>
                  <a:srgbClr val="ffffff"/>
                </a:solidFill>
                <a:latin typeface="Calibri"/>
              </a:rPr>
              <a:t>As and Cd, Cd and Pb, that reflects the same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rPr>
              <a:t>      </a:t>
            </a:r>
            <a:r>
              <a:rPr b="0" lang="en-US" sz="1800" spc="-1" strike="noStrike">
                <a:solidFill>
                  <a:srgbClr val="ffffff"/>
                </a:solidFill>
                <a:latin typeface="Calibri"/>
              </a:rPr>
              <a:t>origin source and migration pathway.</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rPr>
              <a:t>These results allows to use this study as a model for the assessment of heavy metal contamination level in different areas.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428" name="Прямоугольник 1"/>
          <p:cNvSpPr/>
          <p:nvPr/>
        </p:nvSpPr>
        <p:spPr>
          <a:xfrm>
            <a:off x="1992240" y="594000"/>
            <a:ext cx="715140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ffffff"/>
                </a:solidFill>
                <a:latin typeface="Tahoma"/>
                <a:ea typeface="Tahoma"/>
              </a:rPr>
              <a:t>Unique Scientific Installation "South Baikal instrumental complex for monitoring hazardous geodynamic processes"</a:t>
            </a:r>
            <a:endParaRPr b="0" lang="ru-RU" sz="1800" spc="-1" strike="noStrike">
              <a:solidFill>
                <a:srgbClr val="000000"/>
              </a:solidFill>
              <a:latin typeface="Arial"/>
            </a:endParaRPr>
          </a:p>
        </p:txBody>
      </p:sp>
      <p:sp>
        <p:nvSpPr>
          <p:cNvPr id="429" name="Прямоугольник 4"/>
          <p:cNvSpPr/>
          <p:nvPr/>
        </p:nvSpPr>
        <p:spPr>
          <a:xfrm>
            <a:off x="0" y="0"/>
            <a:ext cx="9143640" cy="39456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DEPARTMENT OF GEOPHYSICAL RESEARCHES</a:t>
            </a:r>
            <a:endParaRPr b="0" lang="ru-RU" sz="2000" spc="-1" strike="noStrike">
              <a:solidFill>
                <a:srgbClr val="000000"/>
              </a:solidFill>
              <a:latin typeface="Arial"/>
            </a:endParaRPr>
          </a:p>
        </p:txBody>
      </p:sp>
      <p:pic>
        <p:nvPicPr>
          <p:cNvPr id="430" name="Рисунок 22" descr=""/>
          <p:cNvPicPr/>
          <p:nvPr/>
        </p:nvPicPr>
        <p:blipFill>
          <a:blip r:embed="rId1"/>
          <a:stretch/>
        </p:blipFill>
        <p:spPr>
          <a:xfrm>
            <a:off x="144720" y="601920"/>
            <a:ext cx="1847520" cy="2466720"/>
          </a:xfrm>
          <a:prstGeom prst="rect">
            <a:avLst/>
          </a:prstGeom>
          <a:ln w="28575">
            <a:solidFill>
              <a:srgbClr val="c00000"/>
            </a:solidFill>
            <a:round/>
          </a:ln>
        </p:spPr>
      </p:pic>
      <p:sp>
        <p:nvSpPr>
          <p:cNvPr id="431" name="Прямоугольник 23"/>
          <p:cNvSpPr/>
          <p:nvPr/>
        </p:nvSpPr>
        <p:spPr>
          <a:xfrm>
            <a:off x="1992240" y="1434240"/>
            <a:ext cx="715140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Head of the Unique Scientific Installation</a:t>
            </a:r>
            <a:r>
              <a:rPr b="0" lang="ru-RU" sz="1800" spc="-1" strike="noStrike">
                <a:solidFill>
                  <a:srgbClr val="ffffff"/>
                </a:solidFill>
                <a:latin typeface="Tahoma"/>
                <a:ea typeface="Tahoma"/>
              </a:rPr>
              <a:t> - </a:t>
            </a:r>
            <a:r>
              <a:rPr b="0" lang="en-US" sz="1800" spc="-1" strike="noStrike">
                <a:solidFill>
                  <a:srgbClr val="ffffff"/>
                </a:solidFill>
                <a:latin typeface="Tahoma"/>
                <a:ea typeface="Tahoma"/>
              </a:rPr>
              <a:t>Doctor of Geological and Mineralogical Sciences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Seminsky Konstantin.</a:t>
            </a:r>
            <a:endParaRPr b="0" lang="ru-RU" sz="1800" spc="-1" strike="noStrike">
              <a:solidFill>
                <a:srgbClr val="000000"/>
              </a:solidFill>
              <a:latin typeface="Arial"/>
            </a:endParaRPr>
          </a:p>
        </p:txBody>
      </p:sp>
      <p:sp>
        <p:nvSpPr>
          <p:cNvPr id="432" name="Прямоугольник 24"/>
          <p:cNvSpPr/>
          <p:nvPr/>
        </p:nvSpPr>
        <p:spPr>
          <a:xfrm>
            <a:off x="0" y="3133440"/>
            <a:ext cx="9143640" cy="14612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This scientific installation includes a set of modern scientific equipment for studying deformations and seismic vibrations of the earth's crust. This allows us to model the relationship between the modern geodynamics of the Baikal rift zone and collision processes occurring on the margins of the Eurasian plate, and study seismicity in the Baikal rift zone, as well as provide medium- and short-term earthquake forecasts.</a:t>
            </a:r>
            <a:endParaRPr b="0" lang="ru-RU" sz="1800" spc="-1" strike="noStrike">
              <a:solidFill>
                <a:srgbClr val="000000"/>
              </a:solidFill>
              <a:latin typeface="Arial"/>
            </a:endParaRPr>
          </a:p>
        </p:txBody>
      </p:sp>
      <p:pic>
        <p:nvPicPr>
          <p:cNvPr id="433" name="Рисунок 25" descr=""/>
          <p:cNvPicPr/>
          <p:nvPr/>
        </p:nvPicPr>
        <p:blipFill>
          <a:blip r:embed="rId2"/>
          <a:stretch/>
        </p:blipFill>
        <p:spPr>
          <a:xfrm>
            <a:off x="286200" y="5021280"/>
            <a:ext cx="1370520" cy="1385640"/>
          </a:xfrm>
          <a:prstGeom prst="rect">
            <a:avLst/>
          </a:prstGeom>
          <a:ln w="0">
            <a:noFill/>
          </a:ln>
        </p:spPr>
      </p:pic>
      <p:pic>
        <p:nvPicPr>
          <p:cNvPr id="434" name="Рисунок 26" descr=""/>
          <p:cNvPicPr/>
          <p:nvPr/>
        </p:nvPicPr>
        <p:blipFill>
          <a:blip r:embed="rId3"/>
          <a:stretch/>
        </p:blipFill>
        <p:spPr>
          <a:xfrm>
            <a:off x="2125440" y="4813920"/>
            <a:ext cx="1700640" cy="1800000"/>
          </a:xfrm>
          <a:prstGeom prst="rect">
            <a:avLst/>
          </a:prstGeom>
          <a:ln w="0">
            <a:noFill/>
          </a:ln>
        </p:spPr>
      </p:pic>
      <p:pic>
        <p:nvPicPr>
          <p:cNvPr id="435" name="Рисунок 27" descr=""/>
          <p:cNvPicPr/>
          <p:nvPr/>
        </p:nvPicPr>
        <p:blipFill>
          <a:blip r:embed="rId4"/>
          <a:stretch/>
        </p:blipFill>
        <p:spPr>
          <a:xfrm>
            <a:off x="4295160" y="4813920"/>
            <a:ext cx="1452600" cy="1800000"/>
          </a:xfrm>
          <a:prstGeom prst="rect">
            <a:avLst/>
          </a:prstGeom>
          <a:ln w="0">
            <a:noFill/>
          </a:ln>
        </p:spPr>
      </p:pic>
      <p:pic>
        <p:nvPicPr>
          <p:cNvPr id="436" name="Рисунок 28" descr=""/>
          <p:cNvPicPr/>
          <p:nvPr/>
        </p:nvPicPr>
        <p:blipFill>
          <a:blip r:embed="rId5"/>
          <a:stretch/>
        </p:blipFill>
        <p:spPr>
          <a:xfrm>
            <a:off x="6331680" y="4892040"/>
            <a:ext cx="2399400" cy="1643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Рисунок 2" descr=""/>
          <p:cNvPicPr/>
          <p:nvPr/>
        </p:nvPicPr>
        <p:blipFill>
          <a:blip r:embed="rId1"/>
          <a:stretch/>
        </p:blipFill>
        <p:spPr>
          <a:xfrm>
            <a:off x="-61920" y="-61560"/>
            <a:ext cx="9205560" cy="536040"/>
          </a:xfrm>
          <a:prstGeom prst="rect">
            <a:avLst/>
          </a:prstGeom>
          <a:ln w="0">
            <a:noFill/>
          </a:ln>
        </p:spPr>
      </p:pic>
      <p:sp>
        <p:nvSpPr>
          <p:cNvPr id="438" name="Прямоугольник 3"/>
          <p:cNvSpPr/>
          <p:nvPr/>
        </p:nvSpPr>
        <p:spPr>
          <a:xfrm>
            <a:off x="0" y="3995640"/>
            <a:ext cx="9143640" cy="283284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Currently, scientists at our Institute have patented a </a:t>
            </a:r>
            <a:r>
              <a:rPr b="1" lang="en-US" sz="1800" spc="-1" strike="noStrike">
                <a:solidFill>
                  <a:srgbClr val="ffffff"/>
                </a:solidFill>
                <a:latin typeface="Tahoma"/>
                <a:ea typeface="Tahoma"/>
              </a:rPr>
              <a:t>method for short-term determination of the approach of a strong seismic event.</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method solves the problem of increasing the reliability of short-term determination of the approach of a strong seismic event with the indication of the location of this event. The data for this method are obtained by monitoring seismic noise in lithospheric zones. Registration of changes in the forecast parameter takes place in the period from several days to several hours.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These studies and patent registration were carried out within the framework of the Big Project on Lake Baikal Monitoring of the Ministry of Education and Science, headed by Academician Igor Bychkov.</a:t>
            </a:r>
            <a:endParaRPr b="0" lang="ru-RU" sz="1800" spc="-1" strike="noStrike">
              <a:solidFill>
                <a:srgbClr val="000000"/>
              </a:solidFill>
              <a:latin typeface="Arial"/>
            </a:endParaRPr>
          </a:p>
        </p:txBody>
      </p:sp>
      <p:pic>
        <p:nvPicPr>
          <p:cNvPr id="439" name="Picture 2" descr="Ученые из Иркутска запатентовали способ быстрого определения приближения  землетрясения - Лента новостей Иркутска"/>
          <p:cNvPicPr/>
          <p:nvPr/>
        </p:nvPicPr>
        <p:blipFill>
          <a:blip r:embed="rId2"/>
          <a:stretch/>
        </p:blipFill>
        <p:spPr>
          <a:xfrm>
            <a:off x="96840" y="474840"/>
            <a:ext cx="5143320" cy="3423960"/>
          </a:xfrm>
          <a:prstGeom prst="rect">
            <a:avLst/>
          </a:prstGeom>
          <a:ln w="28575">
            <a:solidFill>
              <a:srgbClr val="c00000"/>
            </a:solidFill>
            <a:round/>
          </a:ln>
        </p:spPr>
      </p:pic>
      <p:pic>
        <p:nvPicPr>
          <p:cNvPr id="440" name="Picture 4" descr="http://crust.irk.ru/images/upload/patents/126.jpg"/>
          <p:cNvPicPr/>
          <p:nvPr/>
        </p:nvPicPr>
        <p:blipFill>
          <a:blip r:embed="rId3"/>
          <a:stretch/>
        </p:blipFill>
        <p:spPr>
          <a:xfrm>
            <a:off x="6111000" y="470160"/>
            <a:ext cx="2417040" cy="3428640"/>
          </a:xfrm>
          <a:prstGeom prst="rect">
            <a:avLst/>
          </a:prstGeom>
          <a:ln w="28575">
            <a:solidFill>
              <a:srgbClr val="c00000"/>
            </a:solidFill>
            <a:round/>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Рисунок 11" descr=""/>
          <p:cNvPicPr/>
          <p:nvPr/>
        </p:nvPicPr>
        <p:blipFill>
          <a:blip r:embed="rId1"/>
          <a:stretch/>
        </p:blipFill>
        <p:spPr>
          <a:xfrm>
            <a:off x="-61920" y="-61560"/>
            <a:ext cx="9205560" cy="536040"/>
          </a:xfrm>
          <a:prstGeom prst="rect">
            <a:avLst/>
          </a:prstGeom>
          <a:ln w="0">
            <a:noFill/>
          </a:ln>
        </p:spPr>
      </p:pic>
      <p:sp>
        <p:nvSpPr>
          <p:cNvPr id="442" name="Прямоугольник 12"/>
          <p:cNvSpPr/>
          <p:nvPr/>
        </p:nvSpPr>
        <p:spPr>
          <a:xfrm>
            <a:off x="0" y="3995640"/>
            <a:ext cx="9143640" cy="255852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Predicting dangerous geological processes</a:t>
            </a:r>
            <a:r>
              <a:rPr b="0" lang="en-US" sz="1800" spc="-1" strike="noStrike">
                <a:solidFill>
                  <a:srgbClr val="ffffff"/>
                </a:solidFill>
                <a:latin typeface="Tahoma"/>
                <a:ea typeface="Tahoma"/>
              </a:rPr>
              <a:t> is carried on in </a:t>
            </a:r>
            <a:r>
              <a:rPr b="0" lang="en-US" sz="1800" spc="-1" strike="noStrike">
                <a:solidFill>
                  <a:srgbClr val="ffffff"/>
                </a:solidFill>
                <a:latin typeface="Tahoma"/>
                <a:ea typeface="Tahoma"/>
              </a:rPr>
              <a:t>collaboration with Institute of Computational Mathematics and </a:t>
            </a:r>
            <a:r>
              <a:rPr b="0" lang="en-US" sz="1800" spc="-1" strike="noStrike">
                <a:solidFill>
                  <a:srgbClr val="ffffff"/>
                </a:solidFill>
                <a:latin typeface="Tahoma"/>
                <a:ea typeface="Tahoma"/>
              </a:rPr>
              <a:t>Mathematical Geophysics SB RAS. The technique is based on data </a:t>
            </a:r>
            <a:r>
              <a:rPr b="0" lang="en-US" sz="1800" spc="-1" strike="noStrike">
                <a:solidFill>
                  <a:srgbClr val="ffffff"/>
                </a:solidFill>
                <a:latin typeface="Tahoma"/>
                <a:ea typeface="Tahoma"/>
              </a:rPr>
              <a:t>mining and machine learning AI. </a:t>
            </a: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Authors are interested in</a:t>
            </a:r>
            <a:r>
              <a:rPr b="0" lang="en-US" sz="1800" spc="-1" strike="noStrike">
                <a:solidFill>
                  <a:srgbClr val="ffffff"/>
                </a:solidFill>
                <a:latin typeface="Tahoma"/>
                <a:ea typeface="Tahoma"/>
              </a:rPr>
              <a:t> the existing experience of China </a:t>
            </a:r>
            <a:r>
              <a:rPr b="0" lang="en-US" sz="1800" spc="-1" strike="noStrike">
                <a:solidFill>
                  <a:srgbClr val="ffffff"/>
                </a:solidFill>
                <a:latin typeface="Tahoma"/>
                <a:ea typeface="Tahoma"/>
              </a:rPr>
              <a:t>colleagues in the field of machine learning AI.</a:t>
            </a: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The research proposal</a:t>
            </a:r>
            <a:r>
              <a:rPr b="0" lang="en-US" sz="1800" spc="-1" strike="noStrike">
                <a:solidFill>
                  <a:srgbClr val="ffffff"/>
                </a:solidFill>
                <a:latin typeface="Tahoma"/>
                <a:ea typeface="Tahoma"/>
              </a:rPr>
              <a:t> is in the field of earthquakes forecasting, </a:t>
            </a:r>
            <a:r>
              <a:rPr b="0" lang="en-US" sz="1800" spc="-1" strike="noStrike">
                <a:solidFill>
                  <a:srgbClr val="ffffff"/>
                </a:solidFill>
                <a:latin typeface="Tahoma"/>
                <a:ea typeface="Tahoma"/>
              </a:rPr>
              <a:t>classifying anomalies in time series, training neural networks on a </a:t>
            </a:r>
            <a:r>
              <a:rPr b="0" lang="en-US" sz="1800" spc="-1" strike="noStrike">
                <a:solidFill>
                  <a:srgbClr val="ffffff"/>
                </a:solidFill>
                <a:latin typeface="Tahoma"/>
                <a:ea typeface="Tahoma"/>
              </a:rPr>
              <a:t>limited data set, and building complex models capable of making </a:t>
            </a:r>
            <a:r>
              <a:rPr b="0" lang="en-US" sz="1800" spc="-1" strike="noStrike">
                <a:solidFill>
                  <a:srgbClr val="ffffff"/>
                </a:solidFill>
                <a:latin typeface="Tahoma"/>
                <a:ea typeface="Tahoma"/>
              </a:rPr>
              <a:t>decisions in real time by analyzing data from various sources (</a:t>
            </a:r>
            <a:r>
              <a:rPr b="0" i="1" lang="en-US" sz="1800" spc="-1" strike="noStrike">
                <a:solidFill>
                  <a:srgbClr val="ffffff"/>
                </a:solidFill>
                <a:latin typeface="Tahoma"/>
                <a:ea typeface="Tahoma"/>
              </a:rPr>
              <a:t>e.g.</a:t>
            </a: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spatially distributed sensors). </a:t>
            </a:r>
            <a:endParaRPr b="0" lang="ru-RU" sz="1800" spc="-1" strike="noStrike">
              <a:solidFill>
                <a:srgbClr val="000000"/>
              </a:solidFill>
              <a:latin typeface="Arial"/>
            </a:endParaRPr>
          </a:p>
        </p:txBody>
      </p:sp>
      <p:pic>
        <p:nvPicPr>
          <p:cNvPr id="443" name="Picture 1" descr="Ученые из Иркутска запатентовали способ быстрого определения приближения  землетрясения - Лента новостей Иркутска"/>
          <p:cNvPicPr/>
          <p:nvPr/>
        </p:nvPicPr>
        <p:blipFill>
          <a:blip r:embed="rId2"/>
          <a:stretch/>
        </p:blipFill>
        <p:spPr>
          <a:xfrm>
            <a:off x="96840" y="474840"/>
            <a:ext cx="5143320" cy="3423960"/>
          </a:xfrm>
          <a:prstGeom prst="rect">
            <a:avLst/>
          </a:prstGeom>
          <a:ln w="28575">
            <a:solidFill>
              <a:srgbClr val="c00000"/>
            </a:solidFill>
            <a:round/>
          </a:ln>
        </p:spPr>
      </p:pic>
      <p:pic>
        <p:nvPicPr>
          <p:cNvPr id="444" name="Picture 3" descr="http://crust.irk.ru/images/upload/patents/126.jpg"/>
          <p:cNvPicPr/>
          <p:nvPr/>
        </p:nvPicPr>
        <p:blipFill>
          <a:blip r:embed="rId3"/>
          <a:stretch/>
        </p:blipFill>
        <p:spPr>
          <a:xfrm>
            <a:off x="6111000" y="470160"/>
            <a:ext cx="2417040" cy="3428640"/>
          </a:xfrm>
          <a:prstGeom prst="rect">
            <a:avLst/>
          </a:prstGeom>
          <a:ln w="28575">
            <a:solidFill>
              <a:srgbClr val="c00000"/>
            </a:solidFill>
            <a:round/>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Рисунок 4" descr=""/>
          <p:cNvPicPr/>
          <p:nvPr/>
        </p:nvPicPr>
        <p:blipFill>
          <a:blip r:embed="rId1"/>
          <a:stretch/>
        </p:blipFill>
        <p:spPr>
          <a:xfrm>
            <a:off x="0" y="0"/>
            <a:ext cx="9143640" cy="6857640"/>
          </a:xfrm>
          <a:prstGeom prst="rect">
            <a:avLst/>
          </a:prstGeom>
          <a:ln w="0">
            <a:noFill/>
          </a:ln>
        </p:spPr>
      </p:pic>
      <p:sp>
        <p:nvSpPr>
          <p:cNvPr id="446" name="Прямоугольник 2"/>
          <p:cNvSpPr/>
          <p:nvPr/>
        </p:nvSpPr>
        <p:spPr>
          <a:xfrm>
            <a:off x="442800" y="840600"/>
            <a:ext cx="8258400" cy="623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3500" spc="-1" strike="noStrike">
                <a:solidFill>
                  <a:srgbClr val="c00000"/>
                </a:solidFill>
                <a:latin typeface="Tahoma"/>
                <a:ea typeface="Tahoma"/>
              </a:rPr>
              <a:t>THANK YOU FOR YOUR ATTENTION!</a:t>
            </a:r>
            <a:endParaRPr b="0" lang="ru-RU" sz="3500" spc="-1" strike="noStrike">
              <a:solidFill>
                <a:srgbClr val="000000"/>
              </a:solidFill>
              <a:latin typeface="Arial"/>
            </a:endParaRPr>
          </a:p>
        </p:txBody>
      </p:sp>
      <p:pic>
        <p:nvPicPr>
          <p:cNvPr id="447" name="Рисунок 5" descr=""/>
          <p:cNvPicPr/>
          <p:nvPr/>
        </p:nvPicPr>
        <p:blipFill>
          <a:blip r:embed="rId2"/>
          <a:stretch/>
        </p:blipFill>
        <p:spPr>
          <a:xfrm>
            <a:off x="6827400" y="4541400"/>
            <a:ext cx="2316240" cy="23162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53" name="PlaceHolder 1"/>
          <p:cNvSpPr>
            <a:spLocks noGrp="1"/>
          </p:cNvSpPr>
          <p:nvPr>
            <p:ph type="title"/>
          </p:nvPr>
        </p:nvSpPr>
        <p:spPr>
          <a:xfrm>
            <a:off x="0" y="0"/>
            <a:ext cx="9143640" cy="663120"/>
          </a:xfrm>
          <a:prstGeom prst="rect">
            <a:avLst/>
          </a:prstGeom>
          <a:solidFill>
            <a:schemeClr val="accent2"/>
          </a:solidFill>
          <a:ln w="0">
            <a:noFill/>
          </a:ln>
        </p:spPr>
        <p:txBody>
          <a:bodyPr anchor="ctr">
            <a:normAutofit/>
          </a:bodyPr>
          <a:p>
            <a:pPr indent="0">
              <a:lnSpc>
                <a:spcPct val="90000"/>
              </a:lnSpc>
              <a:buNone/>
            </a:pPr>
            <a:r>
              <a:rPr b="1" lang="en-US" sz="2600" spc="-1" strike="noStrike">
                <a:solidFill>
                  <a:srgbClr val="ffffff"/>
                </a:solidFill>
                <a:latin typeface="Tahoma"/>
                <a:ea typeface="Tahoma"/>
              </a:rPr>
              <a:t>Main scientific achievements</a:t>
            </a:r>
            <a:r>
              <a:rPr b="1" lang="ru-RU" sz="2600" spc="-1" strike="noStrike">
                <a:solidFill>
                  <a:srgbClr val="ffffff"/>
                </a:solidFill>
                <a:latin typeface="Tahoma"/>
                <a:ea typeface="Tahoma"/>
              </a:rPr>
              <a:t> </a:t>
            </a:r>
            <a:r>
              <a:rPr b="1" lang="en-US" sz="2600" spc="-1" strike="noStrike">
                <a:solidFill>
                  <a:srgbClr val="ffffff"/>
                </a:solidFill>
                <a:latin typeface="Tahoma"/>
                <a:ea typeface="Tahoma"/>
              </a:rPr>
              <a:t>over the last five years</a:t>
            </a:r>
            <a:endParaRPr b="0" lang="ru-RU" sz="2600" spc="-1" strike="noStrike">
              <a:solidFill>
                <a:srgbClr val="000000"/>
              </a:solidFill>
              <a:latin typeface="Calibri"/>
            </a:endParaRPr>
          </a:p>
        </p:txBody>
      </p:sp>
      <p:sp>
        <p:nvSpPr>
          <p:cNvPr id="354" name="PlaceHolder 2"/>
          <p:cNvSpPr>
            <a:spLocks noGrp="1"/>
          </p:cNvSpPr>
          <p:nvPr>
            <p:ph/>
          </p:nvPr>
        </p:nvSpPr>
        <p:spPr>
          <a:xfrm>
            <a:off x="0" y="939960"/>
            <a:ext cx="9143640" cy="5607000"/>
          </a:xfrm>
          <a:prstGeom prst="rect">
            <a:avLst/>
          </a:prstGeom>
          <a:noFill/>
          <a:ln w="0">
            <a:noFill/>
          </a:ln>
        </p:spPr>
        <p:txBody>
          <a:bodyPr anchor="t">
            <a:normAutofit fontScale="96000"/>
          </a:bodyPr>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Regularities in the structure of the Earth's continental rift zones were revealed using examples from Eurasia, East Africa, and North America.</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A comprehensive geodynamic model for the development of the Baikal rift zone has been created.</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A working hypothesis for the search for diamonds has been developed and a predictive assessment of the diamond potential prospects in the south of the Siberian Platform has been carried out. A forecast map has been compiled for searching for diamonds in the Irkutsk region.</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More than 15 new minerals have been discovered, including those from the rock-forming groups of pyroxenes, spinels, micas and tourmalines.</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The Institute is a center for neotectonics, geomorphology and seismogeology. A paleoseismogeological method for assessing the level of seismic hazard has been developed, which has been widely used in Russia and abroad.</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Monograph “Fundamentals of Hydrogeology” (6 volumes), two volumes of which were translated and published in Germany and England.</a:t>
            </a:r>
            <a:endParaRPr b="0" lang="ru-RU" sz="2000" spc="-1" strike="noStrike">
              <a:solidFill>
                <a:srgbClr val="000000"/>
              </a:solidFill>
              <a:latin typeface="Calibri"/>
            </a:endParaRPr>
          </a:p>
          <a:p>
            <a:pPr marL="219240" indent="-219240">
              <a:lnSpc>
                <a:spcPct val="90000"/>
              </a:lnSpc>
              <a:spcBef>
                <a:spcPts val="1001"/>
              </a:spcBef>
              <a:buClr>
                <a:srgbClr val="000000"/>
              </a:buClr>
              <a:buFont typeface="Arial"/>
              <a:buChar char="•"/>
            </a:pPr>
            <a:r>
              <a:rPr b="0" lang="en-US" sz="2000" spc="-1" strike="noStrike">
                <a:solidFill>
                  <a:srgbClr val="000000"/>
                </a:solidFill>
                <a:latin typeface="Tahoma"/>
                <a:ea typeface="Tahoma"/>
              </a:rPr>
              <a:t>For the first time, for the territories of the south of Eastern Siberia with high activity of exogenous geological processes, an analysis of technogenic changes in the geological environment was carried out.</a:t>
            </a:r>
            <a:endParaRPr b="0" lang="ru-RU" sz="2000" spc="-1" strike="noStrike">
              <a:solidFill>
                <a:srgbClr val="000000"/>
              </a:solidFill>
              <a:latin typeface="Calibri"/>
            </a:endParaRPr>
          </a:p>
          <a:p>
            <a:pPr indent="0">
              <a:lnSpc>
                <a:spcPct val="90000"/>
              </a:lnSpc>
              <a:spcBef>
                <a:spcPts val="1001"/>
              </a:spcBef>
              <a:buNone/>
            </a:pPr>
            <a:endParaRPr b="0" lang="ru-RU" sz="2000" spc="-1" strike="noStrike">
              <a:solidFill>
                <a:srgbClr val="000000"/>
              </a:solidFill>
              <a:latin typeface="Calibri"/>
            </a:endParaRPr>
          </a:p>
          <a:p>
            <a:pPr indent="0">
              <a:lnSpc>
                <a:spcPct val="90000"/>
              </a:lnSpc>
              <a:spcBef>
                <a:spcPts val="1001"/>
              </a:spcBef>
              <a:buNone/>
            </a:pPr>
            <a:endParaRPr b="0" lang="ru-RU"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55" name="PlaceHolder 1"/>
          <p:cNvSpPr>
            <a:spLocks noGrp="1"/>
          </p:cNvSpPr>
          <p:nvPr>
            <p:ph type="title"/>
          </p:nvPr>
        </p:nvSpPr>
        <p:spPr>
          <a:xfrm>
            <a:off x="0" y="178200"/>
            <a:ext cx="9143640" cy="5203440"/>
          </a:xfrm>
          <a:prstGeom prst="rect">
            <a:avLst/>
          </a:prstGeom>
          <a:noFill/>
          <a:ln w="0">
            <a:noFill/>
          </a:ln>
        </p:spPr>
        <p:txBody>
          <a:bodyPr anchor="ctr">
            <a:noAutofit/>
          </a:bodyPr>
          <a:p>
            <a:pPr marL="343080" indent="-343080">
              <a:lnSpc>
                <a:spcPct val="90000"/>
              </a:lnSpc>
              <a:buClr>
                <a:srgbClr val="000000"/>
              </a:buClr>
              <a:buFont typeface="Wingdings" charset="2"/>
              <a:buChar char=""/>
            </a:pPr>
            <a:r>
              <a:rPr b="0" lang="en-US" sz="2000" spc="-1" strike="noStrike">
                <a:solidFill>
                  <a:srgbClr val="000000"/>
                </a:solidFill>
                <a:latin typeface="Tahoma"/>
                <a:ea typeface="Tahoma"/>
              </a:rPr>
              <a:t>  </a:t>
            </a:r>
            <a:r>
              <a:rPr b="0" lang="en-US" sz="2000" spc="-1" strike="noStrike">
                <a:solidFill>
                  <a:srgbClr val="000000"/>
                </a:solidFill>
                <a:latin typeface="Tahoma"/>
                <a:ea typeface="Tahoma"/>
              </a:rPr>
              <a:t>The Institute publishes the international scientific journal "Geodynamics and Tectonophysics" (http://www.gt-crust.ru). The journal is included in the Web of Science (Core Collection) and Scopus databases. </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There are two leading scientific schools at the Institute. </a:t>
            </a:r>
            <a:br>
              <a:rPr sz="2000"/>
            </a:br>
            <a:r>
              <a:rPr b="0" lang="en-US" sz="2000" spc="-1" strike="noStrike">
                <a:solidFill>
                  <a:srgbClr val="000000"/>
                </a:solidFill>
                <a:latin typeface="Tahoma"/>
                <a:ea typeface="Tahoma"/>
              </a:rPr>
              <a:t>Leaders: Academician of the Russian Academy of Sciences </a:t>
            </a:r>
            <a:r>
              <a:rPr b="0" lang="en-US" sz="2000" spc="-1" strike="noStrike" u="sng">
                <a:solidFill>
                  <a:srgbClr val="000000"/>
                </a:solidFill>
                <a:uFillTx/>
                <a:latin typeface="Tahoma"/>
                <a:ea typeface="Tahoma"/>
              </a:rPr>
              <a:t>F.A. Letnikov </a:t>
            </a:r>
            <a:r>
              <a:rPr b="0" lang="en-US" sz="2000" spc="-1" strike="noStrike">
                <a:solidFill>
                  <a:srgbClr val="000000"/>
                </a:solidFill>
                <a:latin typeface="Tahoma"/>
                <a:ea typeface="Tahoma"/>
              </a:rPr>
              <a:t>and corresponding member of RAS </a:t>
            </a:r>
            <a:r>
              <a:rPr b="0" lang="en-US" sz="2000" spc="-1" strike="noStrike" u="sng">
                <a:solidFill>
                  <a:srgbClr val="000000"/>
                </a:solidFill>
                <a:uFillTx/>
                <a:latin typeface="Tahoma"/>
                <a:ea typeface="Tahoma"/>
              </a:rPr>
              <a:t>E.V. Sklyarov</a:t>
            </a:r>
            <a:r>
              <a:rPr b="0" lang="en-US" sz="2000" spc="-1" strike="noStrike">
                <a:solidFill>
                  <a:srgbClr val="000000"/>
                </a:solidFill>
                <a:latin typeface="Tahoma"/>
                <a:ea typeface="Tahoma"/>
              </a:rPr>
              <a:t>.</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The Institute has cooperation with universities: Irkutsk National Research Technical University (IRNTU) and Irkutsk State University (ISU). </a:t>
            </a:r>
            <a:br>
              <a:rPr sz="2000"/>
            </a:br>
            <a:r>
              <a:rPr b="0" lang="en-US" sz="2000" spc="-1" strike="noStrike">
                <a:solidFill>
                  <a:srgbClr val="000000"/>
                </a:solidFill>
                <a:latin typeface="Tahoma"/>
                <a:ea typeface="Tahoma"/>
              </a:rPr>
              <a:t>Joint research laboratories have been created: geophysical, tectonophysical, and modern research methods in dynamic and engineering geology.</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In 2015, the Center for Geodynamics and Geochronology was created (supervised by Professor A.V. Ivanov).</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In 2017, to combine geophysical research, the Unique Scientific Installation “South Baikal Instrumental Complex for Monitoring Hazardous Geodynamic Processes” was created.</a:t>
            </a:r>
            <a:endParaRPr b="0" lang="ru-RU" sz="2000" spc="-1" strike="noStrike">
              <a:solidFill>
                <a:srgbClr val="000000"/>
              </a:solidFill>
              <a:latin typeface="Calibri"/>
            </a:endParaRPr>
          </a:p>
        </p:txBody>
      </p:sp>
      <p:sp>
        <p:nvSpPr>
          <p:cNvPr id="356" name="Прямоугольник 4"/>
          <p:cNvSpPr/>
          <p:nvPr/>
        </p:nvSpPr>
        <p:spPr>
          <a:xfrm>
            <a:off x="0" y="5607360"/>
            <a:ext cx="9143640" cy="100440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Wingdings" charset="2"/>
              <a:buChar char=""/>
            </a:pPr>
            <a:r>
              <a:rPr b="0" lang="en-US" sz="2000" spc="-1" strike="noStrike">
                <a:solidFill>
                  <a:srgbClr val="000000"/>
                </a:solidFill>
                <a:latin typeface="Tahoma"/>
                <a:ea typeface="Tahoma"/>
              </a:rPr>
              <a:t>Based on the results of assessing the effectiveness of scientific activities carried out in 2017, the Institute was classified in the first (highest) category of academic institutions in Russia.</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Picture 2" descr="http://crust.irk.ru/images/upload/articles316/417.gif"/>
          <p:cNvPicPr/>
          <p:nvPr/>
        </p:nvPicPr>
        <p:blipFill>
          <a:blip r:embed="rId1"/>
          <a:stretch/>
        </p:blipFill>
        <p:spPr>
          <a:xfrm>
            <a:off x="0" y="835200"/>
            <a:ext cx="9177120" cy="6022440"/>
          </a:xfrm>
          <a:prstGeom prst="rect">
            <a:avLst/>
          </a:prstGeom>
          <a:ln w="0">
            <a:noFill/>
          </a:ln>
        </p:spPr>
      </p:pic>
      <p:sp>
        <p:nvSpPr>
          <p:cNvPr id="358" name="Прямоугольник 1"/>
          <p:cNvSpPr/>
          <p:nvPr/>
        </p:nvSpPr>
        <p:spPr>
          <a:xfrm>
            <a:off x="0" y="0"/>
            <a:ext cx="9143640" cy="51624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gn="ctr">
              <a:lnSpc>
                <a:spcPct val="100000"/>
              </a:lnSpc>
            </a:pPr>
            <a:r>
              <a:rPr b="1" lang="en-US" sz="2800" spc="-1" strike="noStrike">
                <a:solidFill>
                  <a:srgbClr val="ffffff"/>
                </a:solidFill>
                <a:latin typeface="Tahoma"/>
                <a:ea typeface="Tahoma"/>
              </a:rPr>
              <a:t>World communications</a:t>
            </a:r>
            <a:endParaRPr b="0" lang="ru-RU" sz="2800" spc="-1" strike="noStrike">
              <a:solidFill>
                <a:srgbClr val="000000"/>
              </a:solidFill>
              <a:latin typeface="Arial"/>
            </a:endParaRPr>
          </a:p>
        </p:txBody>
      </p:sp>
      <p:sp>
        <p:nvSpPr>
          <p:cNvPr id="359" name="Прямоугольник 7"/>
          <p:cNvSpPr/>
          <p:nvPr/>
        </p:nvSpPr>
        <p:spPr>
          <a:xfrm>
            <a:off x="2342520" y="523080"/>
            <a:ext cx="6801120" cy="1186920"/>
          </a:xfrm>
          <a:prstGeom prst="rect">
            <a:avLst/>
          </a:prstGeom>
          <a:solidFill>
            <a:schemeClr val="bg1">
              <a:alpha val="60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chemeClr val="accent2">
                    <a:lumMod val="75000"/>
                  </a:schemeClr>
                </a:solidFill>
                <a:latin typeface="Tahoma"/>
                <a:ea typeface="Tahoma"/>
              </a:rPr>
              <a:t>The Institute actively develops international cooperation, namely, researchers participate in International conferences held in various countries of Europe, Africa, Asia, as well as in the USA and Australia. </a:t>
            </a:r>
            <a:endParaRPr b="0" lang="ru-RU" sz="1800" spc="-1" strike="noStrike">
              <a:solidFill>
                <a:srgbClr val="000000"/>
              </a:solidFill>
              <a:latin typeface="Arial"/>
            </a:endParaRPr>
          </a:p>
        </p:txBody>
      </p:sp>
      <p:sp>
        <p:nvSpPr>
          <p:cNvPr id="360" name="Прямоугольник 8"/>
          <p:cNvSpPr/>
          <p:nvPr/>
        </p:nvSpPr>
        <p:spPr>
          <a:xfrm>
            <a:off x="87840" y="5710680"/>
            <a:ext cx="4571640" cy="912600"/>
          </a:xfrm>
          <a:prstGeom prst="rect">
            <a:avLst/>
          </a:prstGeom>
          <a:solidFill>
            <a:schemeClr val="bg1">
              <a:alpha val="44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chemeClr val="accent2">
                    <a:lumMod val="75000"/>
                  </a:schemeClr>
                </a:solidFill>
                <a:latin typeface="Tahoma"/>
                <a:ea typeface="Tahoma"/>
              </a:rPr>
              <a:t>Close cooperation is noted with scientists from France, Belgium, Germany, China, Australia, Poland, Japan and Mongolia.</a:t>
            </a:r>
            <a:endParaRPr b="0" lang="ru-RU" sz="1800" spc="-1" strike="noStrike">
              <a:solidFill>
                <a:srgbClr val="000000"/>
              </a:solidFill>
              <a:latin typeface="Arial"/>
            </a:endParaRPr>
          </a:p>
        </p:txBody>
      </p:sp>
      <p:pic>
        <p:nvPicPr>
          <p:cNvPr id="361" name="Рисунок 10" descr=""/>
          <p:cNvPicPr/>
          <p:nvPr/>
        </p:nvPicPr>
        <p:blipFill>
          <a:blip r:embed="rId2"/>
          <a:stretch/>
        </p:blipFill>
        <p:spPr>
          <a:xfrm>
            <a:off x="6946200" y="3247200"/>
            <a:ext cx="570960" cy="372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62" name="Picture 2" descr="Китайско-Российский исследовательский центр &#10;Удалианчи–Байкал &#10;по новейшему вулканизму и окружающей среде"/>
          <p:cNvPicPr/>
          <p:nvPr/>
        </p:nvPicPr>
        <p:blipFill>
          <a:blip r:embed="rId1"/>
          <a:stretch/>
        </p:blipFill>
        <p:spPr>
          <a:xfrm>
            <a:off x="0" y="0"/>
            <a:ext cx="9140040" cy="2083320"/>
          </a:xfrm>
          <a:prstGeom prst="rect">
            <a:avLst/>
          </a:prstGeom>
          <a:ln w="28575">
            <a:solidFill>
              <a:srgbClr val="c00000"/>
            </a:solidFill>
            <a:round/>
          </a:ln>
        </p:spPr>
      </p:pic>
      <p:pic>
        <p:nvPicPr>
          <p:cNvPr id="363" name="Picture 4" descr="http://www.crust.irk.ru/crc/photos/Podp1.jpg"/>
          <p:cNvPicPr/>
          <p:nvPr/>
        </p:nvPicPr>
        <p:blipFill>
          <a:blip r:embed="rId2"/>
          <a:stretch/>
        </p:blipFill>
        <p:spPr>
          <a:xfrm>
            <a:off x="214920" y="2272680"/>
            <a:ext cx="3110400" cy="2073960"/>
          </a:xfrm>
          <a:prstGeom prst="rect">
            <a:avLst/>
          </a:prstGeom>
          <a:ln w="28575">
            <a:solidFill>
              <a:srgbClr val="c00000"/>
            </a:solidFill>
            <a:round/>
          </a:ln>
        </p:spPr>
      </p:pic>
      <p:pic>
        <p:nvPicPr>
          <p:cNvPr id="364" name="Picture 6" descr="Фотография"/>
          <p:cNvPicPr/>
          <p:nvPr/>
        </p:nvPicPr>
        <p:blipFill>
          <a:blip r:embed="rId3"/>
          <a:stretch/>
        </p:blipFill>
        <p:spPr>
          <a:xfrm>
            <a:off x="198360" y="4536360"/>
            <a:ext cx="3127320" cy="2081520"/>
          </a:xfrm>
          <a:prstGeom prst="rect">
            <a:avLst/>
          </a:prstGeom>
          <a:ln w="28575">
            <a:solidFill>
              <a:srgbClr val="c00000"/>
            </a:solidFill>
            <a:round/>
          </a:ln>
        </p:spPr>
      </p:pic>
      <p:sp>
        <p:nvSpPr>
          <p:cNvPr id="365" name="Прямоугольник 2"/>
          <p:cNvSpPr/>
          <p:nvPr/>
        </p:nvSpPr>
        <p:spPr>
          <a:xfrm>
            <a:off x="3430440" y="2272680"/>
            <a:ext cx="570924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China-Russia Udalyanchi-Baikal Research Center on Recent Volcanism and Environment</a:t>
            </a:r>
            <a:endParaRPr b="0" lang="ru-RU" sz="1800" spc="-1" strike="noStrike">
              <a:solidFill>
                <a:srgbClr val="000000"/>
              </a:solidFill>
              <a:latin typeface="Arial"/>
            </a:endParaRPr>
          </a:p>
        </p:txBody>
      </p:sp>
      <p:sp>
        <p:nvSpPr>
          <p:cNvPr id="366" name="Прямоугольник 3"/>
          <p:cNvSpPr/>
          <p:nvPr/>
        </p:nvSpPr>
        <p:spPr>
          <a:xfrm>
            <a:off x="3430440" y="3146760"/>
            <a:ext cx="570924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Calibri"/>
              </a:rPr>
              <a:t>In 2015, an agreement was signed between the Institute of the Earth's Crust SB RAS and the Institute of Volcanology and Mineral Springs of the Academy of Sciences of Heilongjiang Province</a:t>
            </a:r>
            <a:r>
              <a:rPr b="0" lang="ru-RU" sz="1800" spc="-1" strike="noStrike">
                <a:solidFill>
                  <a:srgbClr val="ffffff"/>
                </a:solidFill>
                <a:latin typeface="Calibri"/>
              </a:rPr>
              <a:t>.</a:t>
            </a:r>
            <a:endParaRPr b="0" lang="ru-RU" sz="1800" spc="-1" strike="noStrike">
              <a:solidFill>
                <a:srgbClr val="000000"/>
              </a:solidFill>
              <a:latin typeface="Arial"/>
            </a:endParaRPr>
          </a:p>
        </p:txBody>
      </p:sp>
      <p:pic>
        <p:nvPicPr>
          <p:cNvPr id="367" name="Picture 8" descr="http://www.crust.irk.ru/crc/photos/Laoheishan.jpg"/>
          <p:cNvPicPr/>
          <p:nvPr/>
        </p:nvPicPr>
        <p:blipFill>
          <a:blip r:embed="rId4"/>
          <a:stretch/>
        </p:blipFill>
        <p:spPr>
          <a:xfrm>
            <a:off x="3450960" y="4536360"/>
            <a:ext cx="2775240" cy="2081520"/>
          </a:xfrm>
          <a:prstGeom prst="rect">
            <a:avLst/>
          </a:prstGeom>
          <a:ln w="28575">
            <a:solidFill>
              <a:srgbClr val="c00000"/>
            </a:solidFill>
            <a:round/>
          </a:ln>
        </p:spPr>
      </p:pic>
      <p:sp>
        <p:nvSpPr>
          <p:cNvPr id="368" name="Прямоугольник 4"/>
          <p:cNvSpPr/>
          <p:nvPr/>
        </p:nvSpPr>
        <p:spPr>
          <a:xfrm>
            <a:off x="3470760" y="4536360"/>
            <a:ext cx="268344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c00000"/>
                </a:solidFill>
                <a:latin typeface="Tahoma"/>
                <a:ea typeface="Tahoma"/>
              </a:rPr>
              <a:t>Laohei Shan volcano, eruption 1720</a:t>
            </a:r>
            <a:endParaRPr b="0" lang="ru-RU" sz="1600" spc="-1" strike="noStrike">
              <a:solidFill>
                <a:srgbClr val="000000"/>
              </a:solidFill>
              <a:latin typeface="Arial"/>
            </a:endParaRPr>
          </a:p>
        </p:txBody>
      </p:sp>
      <p:pic>
        <p:nvPicPr>
          <p:cNvPr id="369" name="Picture 10" descr="http://www.crust.irk.ru/crc/photos/Muhenanshan.jpg"/>
          <p:cNvPicPr/>
          <p:nvPr/>
        </p:nvPicPr>
        <p:blipFill>
          <a:blip r:embed="rId5"/>
          <a:stretch/>
        </p:blipFill>
        <p:spPr>
          <a:xfrm>
            <a:off x="6351840" y="4536360"/>
            <a:ext cx="2775240" cy="2081520"/>
          </a:xfrm>
          <a:prstGeom prst="rect">
            <a:avLst/>
          </a:prstGeom>
          <a:ln w="28575">
            <a:solidFill>
              <a:srgbClr val="c00000"/>
            </a:solidFill>
            <a:round/>
          </a:ln>
        </p:spPr>
      </p:pic>
      <p:sp>
        <p:nvSpPr>
          <p:cNvPr id="370" name="Прямоугольник 6"/>
          <p:cNvSpPr/>
          <p:nvPr/>
        </p:nvSpPr>
        <p:spPr>
          <a:xfrm>
            <a:off x="7546680" y="5911200"/>
            <a:ext cx="1587600" cy="576360"/>
          </a:xfrm>
          <a:prstGeom prst="rect">
            <a:avLst/>
          </a:prstGeom>
          <a:solidFill>
            <a:schemeClr val="bg1">
              <a:alpha val="47000"/>
            </a:schemeClr>
          </a:solid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c00000"/>
                </a:solidFill>
                <a:latin typeface="Tahoma"/>
                <a:ea typeface="Tahoma"/>
              </a:rPr>
              <a:t>Mukhenanshan </a:t>
            </a:r>
            <a:endParaRPr b="0" lang="ru-RU" sz="1600" spc="-1" strike="noStrike">
              <a:solidFill>
                <a:srgbClr val="000000"/>
              </a:solidFill>
              <a:latin typeface="Arial"/>
            </a:endParaRPr>
          </a:p>
          <a:p>
            <a:pPr>
              <a:lnSpc>
                <a:spcPct val="100000"/>
              </a:lnSpc>
            </a:pPr>
            <a:r>
              <a:rPr b="0" lang="en-US" sz="1600" spc="-1" strike="noStrike">
                <a:solidFill>
                  <a:srgbClr val="c00000"/>
                </a:solidFill>
                <a:latin typeface="Tahoma"/>
                <a:ea typeface="Tahoma"/>
              </a:rPr>
              <a:t>volcano quarry</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Рисунок 3" descr=""/>
          <p:cNvPicPr/>
          <p:nvPr/>
        </p:nvPicPr>
        <p:blipFill>
          <a:blip r:embed="rId1"/>
          <a:stretch/>
        </p:blipFill>
        <p:spPr>
          <a:xfrm>
            <a:off x="2872440" y="1404720"/>
            <a:ext cx="6332400" cy="2072160"/>
          </a:xfrm>
          <a:prstGeom prst="rect">
            <a:avLst/>
          </a:prstGeom>
          <a:ln w="0">
            <a:noFill/>
          </a:ln>
        </p:spPr>
      </p:pic>
      <p:pic>
        <p:nvPicPr>
          <p:cNvPr id="372" name="Рисунок 6" descr=""/>
          <p:cNvPicPr/>
          <p:nvPr/>
        </p:nvPicPr>
        <p:blipFill>
          <a:blip r:embed="rId2"/>
          <a:stretch/>
        </p:blipFill>
        <p:spPr>
          <a:xfrm>
            <a:off x="4955040" y="144000"/>
            <a:ext cx="4188600" cy="675360"/>
          </a:xfrm>
          <a:prstGeom prst="rect">
            <a:avLst/>
          </a:prstGeom>
          <a:ln w="0">
            <a:noFill/>
          </a:ln>
        </p:spPr>
      </p:pic>
      <p:sp>
        <p:nvSpPr>
          <p:cNvPr id="373" name="Прямоугольник 8"/>
          <p:cNvSpPr/>
          <p:nvPr/>
        </p:nvSpPr>
        <p:spPr>
          <a:xfrm>
            <a:off x="5561640" y="182520"/>
            <a:ext cx="2772720" cy="5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00" spc="-1" strike="noStrike">
              <a:solidFill>
                <a:schemeClr val="lt1"/>
              </a:solidFill>
              <a:latin typeface="Calibri"/>
            </a:endParaRPr>
          </a:p>
        </p:txBody>
      </p:sp>
      <p:sp>
        <p:nvSpPr>
          <p:cNvPr id="374" name="TextBox 9"/>
          <p:cNvSpPr/>
          <p:nvPr/>
        </p:nvSpPr>
        <p:spPr>
          <a:xfrm>
            <a:off x="0" y="819720"/>
            <a:ext cx="9143640" cy="57636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ffffff"/>
                </a:solidFill>
                <a:latin typeface="Tahoma"/>
                <a:ea typeface="Tahoma"/>
              </a:rPr>
              <a:t>In 2015, the Center for Geodynamics and Geochronology was created on the base of the Analytical Center. Head of the Center – Doctor of Sciences in geology and mineralogy, prof. Alexey Ivanov. </a:t>
            </a:r>
            <a:endParaRPr b="0" lang="ru-RU" sz="1600" spc="-1" strike="noStrike">
              <a:solidFill>
                <a:srgbClr val="000000"/>
              </a:solidFill>
              <a:latin typeface="Arial"/>
            </a:endParaRPr>
          </a:p>
        </p:txBody>
      </p:sp>
      <p:sp>
        <p:nvSpPr>
          <p:cNvPr id="375" name="Прямоугольник 10"/>
          <p:cNvSpPr/>
          <p:nvPr/>
        </p:nvSpPr>
        <p:spPr>
          <a:xfrm>
            <a:off x="0" y="3526920"/>
            <a:ext cx="9143640" cy="32533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2019, our Institute won the Megagrant competition held by the Ministry of Science and Higher Education of the Russian Federation. As a part of this project, the Orogenesis laboratory was created under the head of Doctor of Sciences in geology and mineralogy </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S.A. Pisarevsky (Australia).</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Project title: “Orogenesis: the formation and growth of continents and supercontinents.”</a:t>
            </a:r>
            <a:endParaRPr b="0" lang="ru-RU" sz="1600" spc="-1" strike="noStrike">
              <a:solidFill>
                <a:srgbClr val="000000"/>
              </a:solidFill>
              <a:latin typeface="Arial"/>
            </a:endParaRPr>
          </a:p>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2020, the Institute became a participant in the implementation of a Big scientific project “</a:t>
            </a:r>
            <a:r>
              <a:rPr b="0" lang="ru-RU" sz="1600" spc="-1" strike="noStrike">
                <a:solidFill>
                  <a:srgbClr val="ffffff"/>
                </a:solidFill>
                <a:latin typeface="Tahoma"/>
                <a:ea typeface="Tahoma"/>
              </a:rPr>
              <a:t>Fundamentals, methods and technologies for digital monitoring and forecasting of the environmental situation on the Baikal natural territory” </a:t>
            </a:r>
            <a:r>
              <a:rPr b="0" lang="en-US" sz="1600" spc="-1" strike="noStrike">
                <a:solidFill>
                  <a:srgbClr val="ffffff"/>
                </a:solidFill>
                <a:latin typeface="Tahoma"/>
                <a:ea typeface="Tahoma"/>
              </a:rPr>
              <a:t>supported by the Ministry of Science and Higher Education of the Russian Federation (supervisor is academician I.V. Buchkov).</a:t>
            </a:r>
            <a:endParaRPr b="0" lang="ru-RU" sz="1600" spc="-1" strike="noStrike">
              <a:solidFill>
                <a:srgbClr val="000000"/>
              </a:solidFill>
              <a:latin typeface="Arial"/>
            </a:endParaRPr>
          </a:p>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2021, our Institute won the</a:t>
            </a:r>
            <a:r>
              <a:rPr b="0" lang="ru-RU" sz="1600" spc="-1" strike="noStrike">
                <a:solidFill>
                  <a:srgbClr val="ffffff"/>
                </a:solidFill>
                <a:latin typeface="Tahoma"/>
                <a:ea typeface="Tahoma"/>
              </a:rPr>
              <a:t> </a:t>
            </a:r>
            <a:r>
              <a:rPr b="0" lang="en-US" sz="1600" spc="-1" strike="noStrike">
                <a:solidFill>
                  <a:srgbClr val="ffffff"/>
                </a:solidFill>
                <a:latin typeface="Tahoma"/>
                <a:ea typeface="Tahoma"/>
              </a:rPr>
              <a:t>competition "Development of material and technical infrastructure of Centers for the collective use with new scientific equipment" held by the State program "Scientific and technological development of the Russian Federation". </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Supervisor is director of our Institute, corresponding member D.P. Gladkochub. </a:t>
            </a:r>
            <a:endParaRPr b="0" lang="ru-RU" sz="1600" spc="-1" strike="noStrike">
              <a:solidFill>
                <a:srgbClr val="000000"/>
              </a:solidFill>
              <a:latin typeface="Arial"/>
            </a:endParaRPr>
          </a:p>
        </p:txBody>
      </p:sp>
      <p:sp>
        <p:nvSpPr>
          <p:cNvPr id="376" name="TextBox 7"/>
          <p:cNvSpPr/>
          <p:nvPr/>
        </p:nvSpPr>
        <p:spPr>
          <a:xfrm>
            <a:off x="5060880" y="188280"/>
            <a:ext cx="33688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000000"/>
                </a:solidFill>
                <a:latin typeface="Tahoma"/>
                <a:ea typeface="Tahoma"/>
              </a:rPr>
              <a:t>Center for Geodynamics and Geochronology</a:t>
            </a:r>
            <a:endParaRPr b="0" lang="ru-RU" sz="1200" spc="-1" strike="noStrike">
              <a:solidFill>
                <a:srgbClr val="000000"/>
              </a:solidFill>
              <a:latin typeface="Arial"/>
            </a:endParaRPr>
          </a:p>
          <a:p>
            <a:pPr>
              <a:lnSpc>
                <a:spcPct val="100000"/>
              </a:lnSpc>
            </a:pPr>
            <a:r>
              <a:rPr b="0" lang="en-US" sz="1200" spc="-1" strike="noStrike">
                <a:solidFill>
                  <a:srgbClr val="000000"/>
                </a:solidFill>
                <a:latin typeface="Tahoma"/>
                <a:ea typeface="Tahoma"/>
              </a:rPr>
              <a:t>Institute of the Earth’s Crust, SB RAS</a:t>
            </a:r>
            <a:endParaRPr b="0" lang="ru-RU" sz="1200" spc="-1" strike="noStrike">
              <a:solidFill>
                <a:srgbClr val="000000"/>
              </a:solidFill>
              <a:latin typeface="Arial"/>
            </a:endParaRPr>
          </a:p>
        </p:txBody>
      </p:sp>
      <p:pic>
        <p:nvPicPr>
          <p:cNvPr id="377" name="Picture 2" descr="http://crust.irk.ru/gallery/images/upload/photo64.jpg"/>
          <p:cNvPicPr/>
          <p:nvPr/>
        </p:nvPicPr>
        <p:blipFill>
          <a:blip r:embed="rId3"/>
          <a:stretch/>
        </p:blipFill>
        <p:spPr>
          <a:xfrm>
            <a:off x="0" y="1436400"/>
            <a:ext cx="2786400" cy="20905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78" name="Picture 2" descr="a27d1042d0724de25277b63218e4e2de"/>
          <p:cNvPicPr/>
          <p:nvPr/>
        </p:nvPicPr>
        <p:blipFill>
          <a:blip r:embed="rId1"/>
          <a:stretch/>
        </p:blipFill>
        <p:spPr>
          <a:xfrm>
            <a:off x="1051920" y="829800"/>
            <a:ext cx="6881040" cy="5164560"/>
          </a:xfrm>
          <a:prstGeom prst="rect">
            <a:avLst/>
          </a:prstGeom>
          <a:ln w="28575">
            <a:solidFill>
              <a:srgbClr val="c00000"/>
            </a:solidFill>
            <a:miter/>
          </a:ln>
        </p:spPr>
      </p:pic>
      <p:sp>
        <p:nvSpPr>
          <p:cNvPr id="379" name="Прямоугольник 4"/>
          <p:cNvSpPr/>
          <p:nvPr/>
        </p:nvSpPr>
        <p:spPr>
          <a:xfrm>
            <a:off x="0" y="0"/>
            <a:ext cx="9143640" cy="710280"/>
          </a:xfrm>
          <a:prstGeom prst="rect">
            <a:avLst/>
          </a:prstGeom>
          <a:solidFill>
            <a:schemeClr val="accent2"/>
          </a:solidFill>
          <a:ln w="28575">
            <a:noFill/>
          </a:ln>
        </p:spPr>
        <p:style>
          <a:lnRef idx="0"/>
          <a:fillRef idx="0"/>
          <a:effectRef idx="0"/>
          <a:fontRef idx="minor"/>
        </p:style>
        <p:txBody>
          <a:bodyPr lIns="90000" rIns="90000" tIns="45000" bIns="45000" anchor="t">
            <a:noAutofit/>
          </a:bodyPr>
          <a:p>
            <a:pPr>
              <a:lnSpc>
                <a:spcPct val="100000"/>
              </a:lnSpc>
            </a:pPr>
            <a:r>
              <a:rPr b="1" lang="en-US" sz="1900" spc="-1" strike="noStrike">
                <a:solidFill>
                  <a:srgbClr val="ffffff"/>
                </a:solidFill>
                <a:latin typeface="Tahoma"/>
                <a:ea typeface="Tahoma"/>
              </a:rPr>
              <a:t>Center for Geodynamics and Geochronology</a:t>
            </a:r>
            <a:endParaRPr b="0" lang="ru-RU" sz="1900" spc="-1" strike="noStrike">
              <a:solidFill>
                <a:srgbClr val="000000"/>
              </a:solidFill>
              <a:latin typeface="Arial"/>
            </a:endParaRPr>
          </a:p>
          <a:p>
            <a:pPr>
              <a:lnSpc>
                <a:spcPct val="100000"/>
              </a:lnSpc>
            </a:pPr>
            <a:r>
              <a:rPr b="1" lang="en-US" sz="1900" spc="-1" strike="noStrike">
                <a:solidFill>
                  <a:srgbClr val="ffffff"/>
                </a:solidFill>
                <a:latin typeface="Tahoma"/>
                <a:ea typeface="Tahoma"/>
              </a:rPr>
              <a:t>Institute of the Earth’s Crust, SB RAS</a:t>
            </a:r>
            <a:endParaRPr b="0" lang="ru-RU" sz="1900" spc="-1" strike="noStrike">
              <a:solidFill>
                <a:srgbClr val="000000"/>
              </a:solidFill>
              <a:latin typeface="Arial"/>
            </a:endParaRPr>
          </a:p>
          <a:p>
            <a:pPr>
              <a:lnSpc>
                <a:spcPct val="100000"/>
              </a:lnSpc>
            </a:pPr>
            <a:endParaRPr b="0" lang="ru-RU" sz="1800" spc="-1" strike="noStrike">
              <a:solidFill>
                <a:srgbClr val="000000"/>
              </a:solidFill>
              <a:latin typeface="Arial"/>
            </a:endParaRPr>
          </a:p>
        </p:txBody>
      </p:sp>
      <p:sp>
        <p:nvSpPr>
          <p:cNvPr id="380" name="Прямоугольник 1"/>
          <p:cNvSpPr/>
          <p:nvPr/>
        </p:nvSpPr>
        <p:spPr>
          <a:xfrm>
            <a:off x="0" y="6096240"/>
            <a:ext cx="914364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The Center includes clean rooms block for sample preparation; It is assigned a class 1,000 cleanroom (ISO 6), Standard ISO 14644-1.</a:t>
            </a:r>
            <a:endParaRPr b="0" lang="ru-RU" sz="1800" spc="-1" strike="noStrike">
              <a:solidFill>
                <a:srgbClr val="000000"/>
              </a:solidFill>
              <a:latin typeface="Arial"/>
            </a:endParaRPr>
          </a:p>
        </p:txBody>
      </p:sp>
      <p:sp>
        <p:nvSpPr>
          <p:cNvPr id="381" name="Прямоугольник 2"/>
          <p:cNvSpPr/>
          <p:nvPr/>
        </p:nvSpPr>
        <p:spPr>
          <a:xfrm>
            <a:off x="5316840" y="341280"/>
            <a:ext cx="38523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ffffff"/>
                </a:solidFill>
                <a:latin typeface="Calibri"/>
              </a:rPr>
              <a:t>http://www.en.crust.irk.ru/lab08.html</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82" name="TextBox 4"/>
          <p:cNvSpPr/>
          <p:nvPr/>
        </p:nvSpPr>
        <p:spPr>
          <a:xfrm>
            <a:off x="4685040" y="644760"/>
            <a:ext cx="4458600" cy="13856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just">
              <a:lnSpc>
                <a:spcPct val="100000"/>
              </a:lnSpc>
            </a:pPr>
            <a:r>
              <a:rPr b="0" lang="en-US" sz="1700" spc="-1" strike="noStrike" u="sng">
                <a:solidFill>
                  <a:srgbClr val="ffffff"/>
                </a:solidFill>
                <a:uFillTx/>
                <a:latin typeface="Tahoma"/>
                <a:ea typeface="Tahoma"/>
              </a:rPr>
              <a:t>Spectrophotometric complex Genesys 10S</a:t>
            </a:r>
            <a:r>
              <a:rPr b="0" lang="en-US" sz="1700" spc="-1" strike="noStrike">
                <a:solidFill>
                  <a:srgbClr val="ffffff"/>
                </a:solidFill>
                <a:latin typeface="Tahoma"/>
                <a:ea typeface="Tahoma"/>
              </a:rPr>
              <a:t> (Thermo Fisher Scientific, USA</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allows us to determine the</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SiO</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 TiO</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 Al</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a:t>
            </a:r>
            <a:r>
              <a:rPr b="0" lang="en-US" sz="1700" spc="-1" strike="noStrike">
                <a:solidFill>
                  <a:srgbClr val="ffffff"/>
                </a:solidFill>
                <a:latin typeface="Tahoma"/>
                <a:ea typeface="Tahoma"/>
              </a:rPr>
              <a:t>, Fe</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a:t>
            </a:r>
            <a:r>
              <a:rPr b="0" lang="en-US" sz="1700" spc="-1" strike="noStrike">
                <a:solidFill>
                  <a:srgbClr val="ffffff"/>
                </a:solidFill>
                <a:latin typeface="Tahoma"/>
                <a:ea typeface="Tahoma"/>
              </a:rPr>
              <a:t>, FeO, P</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5</a:t>
            </a:r>
            <a:r>
              <a:rPr b="0" lang="en-US" sz="1700" spc="-1" strike="noStrike">
                <a:solidFill>
                  <a:srgbClr val="ffffff"/>
                </a:solidFill>
                <a:latin typeface="Tahoma"/>
                <a:ea typeface="Tahoma"/>
              </a:rPr>
              <a:t> contents in different types of rocks, soils, ores, and sediments. </a:t>
            </a:r>
            <a:endParaRPr b="0" lang="ru-RU" sz="1700" spc="-1" strike="noStrike">
              <a:solidFill>
                <a:srgbClr val="000000"/>
              </a:solidFill>
              <a:latin typeface="Arial"/>
            </a:endParaRPr>
          </a:p>
        </p:txBody>
      </p:sp>
      <p:sp>
        <p:nvSpPr>
          <p:cNvPr id="383" name="Rectangle 1"/>
          <p:cNvSpPr/>
          <p:nvPr/>
        </p:nvSpPr>
        <p:spPr>
          <a:xfrm>
            <a:off x="0" y="0"/>
            <a:ext cx="9143640" cy="495000"/>
          </a:xfrm>
          <a:prstGeom prst="rect">
            <a:avLst/>
          </a:prstGeom>
          <a:solidFill>
            <a:schemeClr val="accent2"/>
          </a:solidFill>
          <a:ln w="0">
            <a:noFill/>
          </a:ln>
        </p:spPr>
        <p:style>
          <a:lnRef idx="0"/>
          <a:fillRef idx="0"/>
          <a:effectRef idx="0"/>
          <a:fontRef idx="minor"/>
        </p:style>
        <p:txBody>
          <a:bodyPr lIns="90000" rIns="90000" tIns="152280" bIns="38160" anchor="t">
            <a:spAutoFit/>
          </a:bodyPr>
          <a:p>
            <a:pPr>
              <a:lnSpc>
                <a:spcPct val="100000"/>
              </a:lnSpc>
            </a:pPr>
            <a:r>
              <a:rPr b="1" lang="en-US" sz="2000" spc="-1" strike="noStrike" cap="all">
                <a:solidFill>
                  <a:srgbClr val="ffffff"/>
                </a:solidFill>
                <a:latin typeface="Tahoma"/>
                <a:ea typeface="Tahoma"/>
              </a:rPr>
              <a:t>Chemical analysis department</a:t>
            </a:r>
            <a:endParaRPr b="0" lang="ru-RU" sz="2000" spc="-1" strike="noStrike">
              <a:solidFill>
                <a:srgbClr val="000000"/>
              </a:solidFill>
              <a:latin typeface="Arial"/>
            </a:endParaRPr>
          </a:p>
        </p:txBody>
      </p:sp>
      <p:pic>
        <p:nvPicPr>
          <p:cNvPr id="384" name="Picture 2" descr="Genesis"/>
          <p:cNvPicPr/>
          <p:nvPr/>
        </p:nvPicPr>
        <p:blipFill>
          <a:blip r:embed="rId1"/>
          <a:stretch/>
        </p:blipFill>
        <p:spPr>
          <a:xfrm>
            <a:off x="74520" y="644760"/>
            <a:ext cx="4548960" cy="2350440"/>
          </a:xfrm>
          <a:prstGeom prst="rect">
            <a:avLst/>
          </a:prstGeom>
          <a:ln w="28575">
            <a:solidFill>
              <a:srgbClr val="c00000"/>
            </a:solidFill>
            <a:miter/>
          </a:ln>
        </p:spPr>
      </p:pic>
      <p:pic>
        <p:nvPicPr>
          <p:cNvPr id="385" name="Рисунок 1" descr=""/>
          <p:cNvPicPr/>
          <p:nvPr/>
        </p:nvPicPr>
        <p:blipFill>
          <a:blip r:embed="rId2"/>
          <a:stretch/>
        </p:blipFill>
        <p:spPr>
          <a:xfrm>
            <a:off x="4748760" y="2189880"/>
            <a:ext cx="4308120" cy="3121920"/>
          </a:xfrm>
          <a:prstGeom prst="rect">
            <a:avLst/>
          </a:prstGeom>
          <a:ln w="28575">
            <a:solidFill>
              <a:srgbClr val="c00000"/>
            </a:solidFill>
            <a:round/>
          </a:ln>
        </p:spPr>
      </p:pic>
      <p:sp>
        <p:nvSpPr>
          <p:cNvPr id="386" name="TextBox 3"/>
          <p:cNvSpPr/>
          <p:nvPr/>
        </p:nvSpPr>
        <p:spPr>
          <a:xfrm>
            <a:off x="4720680" y="4789800"/>
            <a:ext cx="4363920" cy="19040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700" spc="-1" strike="noStrike" u="sng">
                <a:solidFill>
                  <a:srgbClr val="ffffff"/>
                </a:solidFill>
                <a:uFillTx/>
                <a:latin typeface="Tahoma"/>
                <a:ea typeface="Tahoma"/>
              </a:rPr>
              <a:t>Atomic absorption spectrometer Solaar M6</a:t>
            </a:r>
            <a:endParaRPr b="0" lang="ru-RU" sz="1700" spc="-1" strike="noStrike">
              <a:solidFill>
                <a:srgbClr val="000000"/>
              </a:solidFill>
              <a:latin typeface="Arial"/>
            </a:endParaRPr>
          </a:p>
          <a:p>
            <a:pPr>
              <a:lnSpc>
                <a:spcPct val="100000"/>
              </a:lnSpc>
            </a:pPr>
            <a:r>
              <a:rPr b="0" lang="en-US" sz="1700" spc="-1" strike="noStrike">
                <a:solidFill>
                  <a:srgbClr val="ffffff"/>
                </a:solidFill>
                <a:latin typeface="Tahoma"/>
                <a:ea typeface="Tahoma"/>
              </a:rPr>
              <a:t>(Thermo Electron Corp., USA) with a Zeeman correction system.</a:t>
            </a:r>
            <a:endParaRPr b="0" lang="ru-RU" sz="1700" spc="-1" strike="noStrike">
              <a:solidFill>
                <a:srgbClr val="000000"/>
              </a:solidFill>
              <a:latin typeface="Arial"/>
            </a:endParaRPr>
          </a:p>
          <a:p>
            <a:pPr>
              <a:lnSpc>
                <a:spcPct val="100000"/>
              </a:lnSpc>
            </a:pPr>
            <a:r>
              <a:rPr b="0" lang="en-US" sz="1700" spc="-1" strike="noStrike">
                <a:solidFill>
                  <a:srgbClr val="ffffff"/>
                </a:solidFill>
                <a:latin typeface="Tahoma"/>
                <a:ea typeface="Tahoma"/>
              </a:rPr>
              <a:t>This equipment is applied for the measuring</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Fe</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3(tot)</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MnO, CaO, MgO, K</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 Na</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 Li, Rb, and</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Sr in rocks, soils, ores, and sediments.</a:t>
            </a:r>
            <a:endParaRPr b="0" lang="ru-RU" sz="1700" spc="-1" strike="noStrike">
              <a:solidFill>
                <a:srgbClr val="000000"/>
              </a:solidFill>
              <a:latin typeface="Arial"/>
            </a:endParaRPr>
          </a:p>
        </p:txBody>
      </p:sp>
      <p:pic>
        <p:nvPicPr>
          <p:cNvPr id="387" name="Рисунок 2" descr=""/>
          <p:cNvPicPr/>
          <p:nvPr/>
        </p:nvPicPr>
        <p:blipFill>
          <a:blip r:embed="rId3"/>
          <a:stretch/>
        </p:blipFill>
        <p:spPr>
          <a:xfrm>
            <a:off x="167760" y="3276360"/>
            <a:ext cx="4362840" cy="32241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84347</TotalTime>
  <Application>LibreOffice/7.5.9.2$Linux_X86_64 LibreOffice_project/50$Build-2</Application>
  <AppVersion>15.0000</AppVersion>
  <Words>1844</Words>
  <Paragraphs>111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2023-05-24T07:31:53Z</dcterms:created>
  <dc:creator>Ann Dymshits</dc:creator>
  <dc:description/>
  <dc:language>ru-RU</dc:language>
  <cp:lastModifiedBy/>
  <cp:lastPrinted>2023-12-15T09:41:20Z</cp:lastPrinted>
  <dcterms:modified xsi:type="dcterms:W3CDTF">2023-12-18T07:06:15Z</dcterms:modified>
  <cp:revision>258</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Экран (4:3)</vt:lpwstr>
  </property>
  <property fmtid="{D5CDD505-2E9C-101B-9397-08002B2CF9AE}" pid="4" name="Slides">
    <vt:i4>23</vt:i4>
  </property>
</Properties>
</file>